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584" r:id="rId2"/>
    <p:sldId id="578" r:id="rId3"/>
    <p:sldId id="579" r:id="rId4"/>
    <p:sldId id="580" r:id="rId5"/>
    <p:sldId id="581" r:id="rId6"/>
    <p:sldId id="583" r:id="rId7"/>
    <p:sldId id="582" r:id="rId8"/>
    <p:sldId id="585" r:id="rId9"/>
    <p:sldId id="27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213" autoAdjust="0"/>
    <p:restoredTop sz="86355" autoAdjust="0"/>
  </p:normalViewPr>
  <p:slideViewPr>
    <p:cSldViewPr snapToGrid="0">
      <p:cViewPr varScale="1">
        <p:scale>
          <a:sx n="63" d="100"/>
          <a:sy n="63" d="100"/>
        </p:scale>
        <p:origin x="-103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345C16CD-D076-4123-840C-881067D6BCD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77EF17E-5599-4448-B064-F3D932F2E25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880871-A491-4E0D-B27E-69CC2687082F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35E292B-F90A-4BB4-8259-A954B9D724F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9A54D03-DC40-44A3-A997-D5ED224D45F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676EB5-0E83-42B6-87AF-DA4BD19E87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96168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1690B-53E1-4B1D-AA9B-94BF57E7E5B0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7299D-0830-491B-A5F1-DC997DD78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7463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7299D-0830-491B-A5F1-DC997DD7816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35762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4CEC06-F3B8-4E2C-8B0F-6E15C4B215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F000B03-2564-4425-BA16-870D3EA283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D8FBF5-D5EA-4600-B59B-54DC238F0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71F37-9F0D-438D-A18B-1DDFE03708D4}" type="datetime1">
              <a:rPr lang="en-US" smtClean="0"/>
              <a:pPr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ABF6611-B9C7-468A-840A-8D4C0A9BB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E7871E0-1F8A-49E6-9539-65AE184BB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83E7E-9DFE-4A1E-AEC2-D2E19E891C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201933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75C6800-023A-43EF-A7EB-1EC254D8B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0905B04-597F-465E-851E-2661EAEAC5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528D492-F277-449C-811D-047EFA5A7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B9211-9C34-4209-9716-A61509C63D8E}" type="datetime1">
              <a:rPr lang="en-US" smtClean="0"/>
              <a:pPr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D6E342B-75A7-4B70-9C03-0CE04872B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2EDC5F0-D402-4200-A3DF-41341D675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83E7E-9DFE-4A1E-AEC2-D2E19E891C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207750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51C786B-89FF-4B70-B413-CF9F4FE6EE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118D656-4DCF-4FCD-987B-3766B43B06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71A09D1-F7EE-49FF-847F-2BA5B9D4A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EB0A3-969E-4E15-9879-0C6ECE01FC5E}" type="datetime1">
              <a:rPr lang="en-US" smtClean="0"/>
              <a:pPr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64B355D-B132-4F33-AB04-61E1A1489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57A51A3-7091-48CF-B98C-03AF74F90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83E7E-9DFE-4A1E-AEC2-D2E19E891C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484333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8766988-652E-44C1-B9DF-E1B5FD345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C51C-7F52-47E9-AB7A-55F034DFE2E6}" type="datetime1">
              <a:rPr lang="en-US" smtClean="0"/>
              <a:pPr/>
              <a:t>2/23/2026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DC2EFC4-FA1C-4E09-A0C2-AE8E458AD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67C6B95-D663-4694-9429-9DBE4709A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A9C9-A034-4501-9A4A-E79B306746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4798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AE7DC1-8F11-48D6-A3A2-3252D4854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5BFE87-CE00-42FE-B480-C829ECDAF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2B840DE-B859-48E9-BE07-084D52C37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7017D-6C06-416F-9055-61481A9FCFC0}" type="datetime1">
              <a:rPr lang="en-US" smtClean="0"/>
              <a:pPr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706D3B7-FC82-4346-8E1C-1FA81D03C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E0C65B3-632A-4C2D-B0B0-067CA1915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83E7E-9DFE-4A1E-AEC2-D2E19E891C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3309961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3E1660-6677-46E5-8D05-3840691C4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65B5E8E-8A1B-4972-A53D-5AF0BC236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DE0AF27-02ED-46C8-BC37-3BD80F296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F8C48-20B3-4C45-81AE-D66DAF72F1E8}" type="datetime1">
              <a:rPr lang="en-US" smtClean="0"/>
              <a:pPr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9AAB325-7389-4A68-986F-39EB4BE40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181CDA2-18B1-4CF9-93FB-68013DA9D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83E7E-9DFE-4A1E-AEC2-D2E19E891C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9630773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7A090A-BD90-48D4-9136-DEA6B09DE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4B1C3C9-0E62-4003-B26A-9504F8FDA8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B7E72CC-6C57-47E3-87A6-B0C0EC510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2551DFF-879F-452E-AF31-A17F02590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72D9-189E-4B80-B02A-58C9C2968A3E}" type="datetime1">
              <a:rPr lang="en-US" smtClean="0"/>
              <a:pPr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47DA84C-A37D-4CD6-BCC7-F7C3B5C85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FEEF04B-3413-43B3-83AA-E6E303FF1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83E7E-9DFE-4A1E-AEC2-D2E19E891C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9095634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B5F3B8-4BAC-4F18-B6E2-6963868B1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FEFE6BB-5140-4F48-B8FD-6D66A962E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DA7C1CC-94E3-4E0F-A19F-BEC42FC457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9694BDC-9A07-49FC-BE01-80C7ED7E8C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2CB0BEE-F64D-409D-B96F-DBF20DA79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B7BC85C-F34C-40A1-88FD-62985A4F7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BEA09-AEC4-439A-A29C-B6092181ED2C}" type="datetime1">
              <a:rPr lang="en-US" smtClean="0"/>
              <a:pPr/>
              <a:t>2/23/2026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E7C68DC-DA55-4AF6-BA8A-D80E4D187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DE54A23-90C4-42DD-8424-9A2A67B78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83E7E-9DFE-4A1E-AEC2-D2E19E891C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7582965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92FB77-9AA9-459D-8447-3C446E7CF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0E7C839-FAE4-47F3-B364-6F1BE115E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7111-36C3-4401-85CC-D05E9DB16CFB}" type="datetime1">
              <a:rPr lang="en-US" smtClean="0"/>
              <a:pPr/>
              <a:t>2/23/2026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044C169-1E38-48CA-806F-B10FC7484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CEBD49A-B8FB-47E6-A413-E863D0BE7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83E7E-9DFE-4A1E-AEC2-D2E19E891C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0029527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FB2F12A-6BCE-4716-A14B-01185B116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A8BDF-AE6C-4D71-B006-68027070EF73}" type="datetime1">
              <a:rPr lang="en-US" smtClean="0"/>
              <a:pPr/>
              <a:t>2/23/2026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E7F0D77-FB58-42AD-B0D7-1EC3AEF9E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C08B63E-130B-4A65-A949-57AD253E7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83E7E-9DFE-4A1E-AEC2-D2E19E891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14D8D99B-236D-46C1-B8CC-F73A90F10BB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91632" y="703263"/>
            <a:ext cx="1970710" cy="1973498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Your Pic Here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xmlns="" id="{71B9D871-D158-4635-8CD4-C3E09150D08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681746" y="703263"/>
            <a:ext cx="1970710" cy="1973498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Your Pic Here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xmlns="" id="{5BD24C01-3F9A-4DF6-B721-6943F82B315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990380" y="703263"/>
            <a:ext cx="1970710" cy="1973498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Your Pic Here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xmlns="" id="{E7167516-F082-4E72-A2F4-4A00553C6A8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643045" y="703263"/>
            <a:ext cx="1970710" cy="1973498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Your Pic Here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xmlns="" id="{B7F1A3A0-91F1-43E9-ADFD-96C76FBB40B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0032749" y="703263"/>
            <a:ext cx="1970710" cy="1973498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Your Pic Here</a:t>
            </a:r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xmlns="" id="{73078B10-D96E-450F-BDAE-D96E911C2CA3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91632" y="2966629"/>
            <a:ext cx="1970710" cy="1973498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Your Pic Here</a:t>
            </a:r>
          </a:p>
        </p:txBody>
      </p:sp>
    </p:spTree>
    <p:extLst>
      <p:ext uri="{BB962C8B-B14F-4D97-AF65-F5344CB8AC3E}">
        <p14:creationId xmlns="" xmlns:p14="http://schemas.microsoft.com/office/powerpoint/2010/main" val="83216148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FAF4C7C-B380-4067-BD97-E5D7EF784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D80E0AE-E5B9-4127-8E1F-93A7082B0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1952295-F7AA-48AC-B92E-F10FD2DC06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82BC37D-F2B8-45B5-8893-C63E8646A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1C5C-631D-4451-AD50-330BB0D3748E}" type="datetime1">
              <a:rPr lang="en-US" smtClean="0"/>
              <a:pPr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F55578D-3A5B-4AF5-AE0C-15E1890D5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CCC7AD4-C715-4A4D-B82C-8D513D495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83E7E-9DFE-4A1E-AEC2-D2E19E891C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6703557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90AF68B-0660-4858-814B-940C4E666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192463" y="730250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7B610E6-F570-4537-BAD5-9DDD739B5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B0AF4-7D5F-45CF-B939-595FAA58E87F}" type="datetime1">
              <a:rPr lang="en-US" smtClean="0"/>
              <a:pPr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749A2FD-081E-4523-B2E6-F9A046306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E804314-AFBC-4922-BE73-F80D33AB1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83E7E-9DFE-4A1E-AEC2-D2E19E891C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5183938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90579B4-3455-48EB-BC42-53EACC073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8DBE214-C24F-4958-8779-3412B41965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15BA94E-504A-40A5-A791-F646936AD6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7505B-244F-4045-8AE1-7A9C6406E2C5}" type="datetime1">
              <a:rPr lang="en-US" smtClean="0"/>
              <a:pPr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1F20237-BE98-4F01-A3D8-22364C89EF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B19E9C7-15FC-4792-826E-056C89E48C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83E7E-9DFE-4A1E-AEC2-D2E19E891C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3636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hyperlink" Target="https://addons.mozilla.org/fa/firefox/addon/daneshlink1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lums.daneshlink.ir/help-daneshlink.pdf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34">
            <a:extLst>
              <a:ext uri="{FF2B5EF4-FFF2-40B4-BE49-F238E27FC236}">
                <a16:creationId xmlns="" xmlns:a16="http://schemas.microsoft.com/office/drawing/2014/main" id="{3BC12C49-5C6B-4517-9CCA-C06A5FE88A26}"/>
              </a:ext>
            </a:extLst>
          </p:cNvPr>
          <p:cNvSpPr/>
          <p:nvPr/>
        </p:nvSpPr>
        <p:spPr>
          <a:xfrm>
            <a:off x="4172478" y="4903088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35">
            <a:extLst>
              <a:ext uri="{FF2B5EF4-FFF2-40B4-BE49-F238E27FC236}">
                <a16:creationId xmlns="" xmlns:a16="http://schemas.microsoft.com/office/drawing/2014/main" id="{DB865B9A-F625-4093-856D-3E14F6D38F36}"/>
              </a:ext>
            </a:extLst>
          </p:cNvPr>
          <p:cNvSpPr/>
          <p:nvPr/>
        </p:nvSpPr>
        <p:spPr>
          <a:xfrm>
            <a:off x="2596090" y="3007899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Freeform: Shape 36">
            <a:extLst>
              <a:ext uri="{FF2B5EF4-FFF2-40B4-BE49-F238E27FC236}">
                <a16:creationId xmlns="" xmlns:a16="http://schemas.microsoft.com/office/drawing/2014/main" id="{42AC1C2B-3738-4585-A405-69BBD101F272}"/>
              </a:ext>
            </a:extLst>
          </p:cNvPr>
          <p:cNvSpPr/>
          <p:nvPr/>
        </p:nvSpPr>
        <p:spPr>
          <a:xfrm>
            <a:off x="11175258" y="4770500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="" xmlns:a16="http://schemas.microsoft.com/office/drawing/2014/main" id="{AB5BD4DC-38EB-40F0-985B-34FDF96FD9A6}"/>
              </a:ext>
            </a:extLst>
          </p:cNvPr>
          <p:cNvGrpSpPr/>
          <p:nvPr/>
        </p:nvGrpSpPr>
        <p:grpSpPr>
          <a:xfrm>
            <a:off x="5352625" y="2864928"/>
            <a:ext cx="5508974" cy="2404015"/>
            <a:chOff x="3224022" y="2864929"/>
            <a:chExt cx="5508974" cy="2404015"/>
          </a:xfrm>
        </p:grpSpPr>
        <p:sp>
          <p:nvSpPr>
            <p:cNvPr id="17" name="Freeform: Shape 39">
              <a:extLst>
                <a:ext uri="{FF2B5EF4-FFF2-40B4-BE49-F238E27FC236}">
                  <a16:creationId xmlns="" xmlns:a16="http://schemas.microsoft.com/office/drawing/2014/main" id="{80E478C8-298E-4DB7-9C26-3673F878FAC2}"/>
                </a:ext>
              </a:extLst>
            </p:cNvPr>
            <p:cNvSpPr/>
            <p:nvPr/>
          </p:nvSpPr>
          <p:spPr>
            <a:xfrm>
              <a:off x="4241673" y="3830669"/>
              <a:ext cx="1438275" cy="1438275"/>
            </a:xfrm>
            <a:custGeom>
              <a:avLst/>
              <a:gdLst>
                <a:gd name="connsiteX0" fmla="*/ 1436561 w 1438275"/>
                <a:gd name="connsiteY0" fmla="*/ 458057 h 1438275"/>
                <a:gd name="connsiteX1" fmla="*/ 1404652 w 1438275"/>
                <a:gd name="connsiteY1" fmla="*/ 393192 h 1438275"/>
                <a:gd name="connsiteX2" fmla="*/ 1051465 w 1438275"/>
                <a:gd name="connsiteY2" fmla="*/ 40005 h 1438275"/>
                <a:gd name="connsiteX3" fmla="*/ 1025843 w 1438275"/>
                <a:gd name="connsiteY3" fmla="*/ 20859 h 1438275"/>
                <a:gd name="connsiteX4" fmla="*/ 972122 w 1438275"/>
                <a:gd name="connsiteY4" fmla="*/ 7144 h 1438275"/>
                <a:gd name="connsiteX5" fmla="*/ 472535 w 1438275"/>
                <a:gd name="connsiteY5" fmla="*/ 7144 h 1438275"/>
                <a:gd name="connsiteX6" fmla="*/ 418909 w 1438275"/>
                <a:gd name="connsiteY6" fmla="*/ 20859 h 1438275"/>
                <a:gd name="connsiteX7" fmla="*/ 393287 w 1438275"/>
                <a:gd name="connsiteY7" fmla="*/ 40005 h 1438275"/>
                <a:gd name="connsiteX8" fmla="*/ 40005 w 1438275"/>
                <a:gd name="connsiteY8" fmla="*/ 393192 h 1438275"/>
                <a:gd name="connsiteX9" fmla="*/ 8096 w 1438275"/>
                <a:gd name="connsiteY9" fmla="*/ 458057 h 1438275"/>
                <a:gd name="connsiteX10" fmla="*/ 7144 w 1438275"/>
                <a:gd name="connsiteY10" fmla="*/ 472535 h 1438275"/>
                <a:gd name="connsiteX11" fmla="*/ 7144 w 1438275"/>
                <a:gd name="connsiteY11" fmla="*/ 972026 h 1438275"/>
                <a:gd name="connsiteX12" fmla="*/ 40005 w 1438275"/>
                <a:gd name="connsiteY12" fmla="*/ 1051369 h 1438275"/>
                <a:gd name="connsiteX13" fmla="*/ 393287 w 1438275"/>
                <a:gd name="connsiteY13" fmla="*/ 1404652 h 1438275"/>
                <a:gd name="connsiteX14" fmla="*/ 472535 w 1438275"/>
                <a:gd name="connsiteY14" fmla="*/ 1437513 h 1438275"/>
                <a:gd name="connsiteX15" fmla="*/ 972122 w 1438275"/>
                <a:gd name="connsiteY15" fmla="*/ 1437513 h 1438275"/>
                <a:gd name="connsiteX16" fmla="*/ 1051465 w 1438275"/>
                <a:gd name="connsiteY16" fmla="*/ 1404652 h 1438275"/>
                <a:gd name="connsiteX17" fmla="*/ 1404652 w 1438275"/>
                <a:gd name="connsiteY17" fmla="*/ 1051369 h 1438275"/>
                <a:gd name="connsiteX18" fmla="*/ 1437513 w 1438275"/>
                <a:gd name="connsiteY18" fmla="*/ 972026 h 1438275"/>
                <a:gd name="connsiteX19" fmla="*/ 1437513 w 1438275"/>
                <a:gd name="connsiteY19" fmla="*/ 472535 h 1438275"/>
                <a:gd name="connsiteX20" fmla="*/ 1436561 w 1438275"/>
                <a:gd name="connsiteY20" fmla="*/ 458057 h 1438275"/>
                <a:gd name="connsiteX21" fmla="*/ 722376 w 1438275"/>
                <a:gd name="connsiteY21" fmla="*/ 972788 h 1438275"/>
                <a:gd name="connsiteX22" fmla="*/ 471868 w 1438275"/>
                <a:gd name="connsiteY22" fmla="*/ 722281 h 1438275"/>
                <a:gd name="connsiteX23" fmla="*/ 722376 w 1438275"/>
                <a:gd name="connsiteY23" fmla="*/ 471773 h 1438275"/>
                <a:gd name="connsiteX24" fmla="*/ 972884 w 1438275"/>
                <a:gd name="connsiteY24" fmla="*/ 722281 h 1438275"/>
                <a:gd name="connsiteX25" fmla="*/ 722376 w 1438275"/>
                <a:gd name="connsiteY25" fmla="*/ 972788 h 1438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438275" h="1438275">
                  <a:moveTo>
                    <a:pt x="1436561" y="458057"/>
                  </a:moveTo>
                  <a:cubicBezTo>
                    <a:pt x="1433417" y="433673"/>
                    <a:pt x="1422273" y="410813"/>
                    <a:pt x="1404652" y="393192"/>
                  </a:cubicBezTo>
                  <a:lnTo>
                    <a:pt x="1051465" y="40005"/>
                  </a:lnTo>
                  <a:cubicBezTo>
                    <a:pt x="1043750" y="32290"/>
                    <a:pt x="1035082" y="25908"/>
                    <a:pt x="1025843" y="20859"/>
                  </a:cubicBezTo>
                  <a:cubicBezTo>
                    <a:pt x="1009459" y="11906"/>
                    <a:pt x="991076" y="7144"/>
                    <a:pt x="972122" y="7144"/>
                  </a:cubicBezTo>
                  <a:lnTo>
                    <a:pt x="472535" y="7144"/>
                  </a:lnTo>
                  <a:cubicBezTo>
                    <a:pt x="453676" y="7144"/>
                    <a:pt x="435292" y="11906"/>
                    <a:pt x="418909" y="20859"/>
                  </a:cubicBezTo>
                  <a:cubicBezTo>
                    <a:pt x="409575" y="25813"/>
                    <a:pt x="400907" y="32290"/>
                    <a:pt x="393287" y="40005"/>
                  </a:cubicBezTo>
                  <a:lnTo>
                    <a:pt x="40005" y="393192"/>
                  </a:lnTo>
                  <a:cubicBezTo>
                    <a:pt x="22384" y="410813"/>
                    <a:pt x="11239" y="433673"/>
                    <a:pt x="8096" y="458057"/>
                  </a:cubicBezTo>
                  <a:cubicBezTo>
                    <a:pt x="7429" y="462820"/>
                    <a:pt x="7144" y="467677"/>
                    <a:pt x="7144" y="472535"/>
                  </a:cubicBezTo>
                  <a:lnTo>
                    <a:pt x="7144" y="972026"/>
                  </a:lnTo>
                  <a:cubicBezTo>
                    <a:pt x="7144" y="1001839"/>
                    <a:pt x="18955" y="1030319"/>
                    <a:pt x="40005" y="1051369"/>
                  </a:cubicBezTo>
                  <a:lnTo>
                    <a:pt x="393287" y="1404652"/>
                  </a:lnTo>
                  <a:cubicBezTo>
                    <a:pt x="414242" y="1425702"/>
                    <a:pt x="442817" y="1437513"/>
                    <a:pt x="472535" y="1437513"/>
                  </a:cubicBezTo>
                  <a:lnTo>
                    <a:pt x="972122" y="1437513"/>
                  </a:lnTo>
                  <a:cubicBezTo>
                    <a:pt x="1001839" y="1437513"/>
                    <a:pt x="1030414" y="1425702"/>
                    <a:pt x="1051465" y="1404652"/>
                  </a:cubicBezTo>
                  <a:lnTo>
                    <a:pt x="1404652" y="1051369"/>
                  </a:lnTo>
                  <a:cubicBezTo>
                    <a:pt x="1425702" y="1030319"/>
                    <a:pt x="1437513" y="1001839"/>
                    <a:pt x="1437513" y="972026"/>
                  </a:cubicBezTo>
                  <a:lnTo>
                    <a:pt x="1437513" y="472535"/>
                  </a:lnTo>
                  <a:cubicBezTo>
                    <a:pt x="1437513" y="467677"/>
                    <a:pt x="1437227" y="462820"/>
                    <a:pt x="1436561" y="458057"/>
                  </a:cubicBezTo>
                  <a:close/>
                  <a:moveTo>
                    <a:pt x="722376" y="972788"/>
                  </a:moveTo>
                  <a:cubicBezTo>
                    <a:pt x="583978" y="972788"/>
                    <a:pt x="471868" y="860679"/>
                    <a:pt x="471868" y="722281"/>
                  </a:cubicBezTo>
                  <a:cubicBezTo>
                    <a:pt x="471868" y="583978"/>
                    <a:pt x="583978" y="471773"/>
                    <a:pt x="722376" y="471773"/>
                  </a:cubicBezTo>
                  <a:cubicBezTo>
                    <a:pt x="860679" y="471773"/>
                    <a:pt x="972884" y="583978"/>
                    <a:pt x="972884" y="722281"/>
                  </a:cubicBezTo>
                  <a:cubicBezTo>
                    <a:pt x="972884" y="860679"/>
                    <a:pt x="860679" y="972788"/>
                    <a:pt x="722376" y="972788"/>
                  </a:cubicBezTo>
                  <a:close/>
                </a:path>
              </a:pathLst>
            </a:custGeom>
            <a:solidFill>
              <a:srgbClr val="EFEFE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40">
              <a:extLst>
                <a:ext uri="{FF2B5EF4-FFF2-40B4-BE49-F238E27FC236}">
                  <a16:creationId xmlns="" xmlns:a16="http://schemas.microsoft.com/office/drawing/2014/main" id="{188FB118-6364-45D3-94B1-EF2D2F587068}"/>
                </a:ext>
              </a:extLst>
            </p:cNvPr>
            <p:cNvSpPr/>
            <p:nvPr/>
          </p:nvSpPr>
          <p:spPr>
            <a:xfrm>
              <a:off x="5259419" y="2864929"/>
              <a:ext cx="1438275" cy="1438275"/>
            </a:xfrm>
            <a:custGeom>
              <a:avLst/>
              <a:gdLst>
                <a:gd name="connsiteX0" fmla="*/ 1404557 w 1438275"/>
                <a:gd name="connsiteY0" fmla="*/ 393287 h 1438275"/>
                <a:gd name="connsiteX1" fmla="*/ 1051370 w 1438275"/>
                <a:gd name="connsiteY1" fmla="*/ 40005 h 1438275"/>
                <a:gd name="connsiteX2" fmla="*/ 972026 w 1438275"/>
                <a:gd name="connsiteY2" fmla="*/ 7144 h 1438275"/>
                <a:gd name="connsiteX3" fmla="*/ 472536 w 1438275"/>
                <a:gd name="connsiteY3" fmla="*/ 7144 h 1438275"/>
                <a:gd name="connsiteX4" fmla="*/ 393192 w 1438275"/>
                <a:gd name="connsiteY4" fmla="*/ 40005 h 1438275"/>
                <a:gd name="connsiteX5" fmla="*/ 40005 w 1438275"/>
                <a:gd name="connsiteY5" fmla="*/ 393287 h 1438275"/>
                <a:gd name="connsiteX6" fmla="*/ 7144 w 1438275"/>
                <a:gd name="connsiteY6" fmla="*/ 472535 h 1438275"/>
                <a:gd name="connsiteX7" fmla="*/ 7144 w 1438275"/>
                <a:gd name="connsiteY7" fmla="*/ 972122 h 1438275"/>
                <a:gd name="connsiteX8" fmla="*/ 8097 w 1438275"/>
                <a:gd name="connsiteY8" fmla="*/ 986599 h 1438275"/>
                <a:gd name="connsiteX9" fmla="*/ 40005 w 1438275"/>
                <a:gd name="connsiteY9" fmla="*/ 1051465 h 1438275"/>
                <a:gd name="connsiteX10" fmla="*/ 393192 w 1438275"/>
                <a:gd name="connsiteY10" fmla="*/ 1404652 h 1438275"/>
                <a:gd name="connsiteX11" fmla="*/ 418815 w 1438275"/>
                <a:gd name="connsiteY11" fmla="*/ 1423797 h 1438275"/>
                <a:gd name="connsiteX12" fmla="*/ 472536 w 1438275"/>
                <a:gd name="connsiteY12" fmla="*/ 1437513 h 1438275"/>
                <a:gd name="connsiteX13" fmla="*/ 972026 w 1438275"/>
                <a:gd name="connsiteY13" fmla="*/ 1437513 h 1438275"/>
                <a:gd name="connsiteX14" fmla="*/ 1025747 w 1438275"/>
                <a:gd name="connsiteY14" fmla="*/ 1423797 h 1438275"/>
                <a:gd name="connsiteX15" fmla="*/ 1051370 w 1438275"/>
                <a:gd name="connsiteY15" fmla="*/ 1404652 h 1438275"/>
                <a:gd name="connsiteX16" fmla="*/ 1404557 w 1438275"/>
                <a:gd name="connsiteY16" fmla="*/ 1051465 h 1438275"/>
                <a:gd name="connsiteX17" fmla="*/ 1436465 w 1438275"/>
                <a:gd name="connsiteY17" fmla="*/ 986599 h 1438275"/>
                <a:gd name="connsiteX18" fmla="*/ 1437418 w 1438275"/>
                <a:gd name="connsiteY18" fmla="*/ 972122 h 1438275"/>
                <a:gd name="connsiteX19" fmla="*/ 1437418 w 1438275"/>
                <a:gd name="connsiteY19" fmla="*/ 472535 h 1438275"/>
                <a:gd name="connsiteX20" fmla="*/ 1404557 w 1438275"/>
                <a:gd name="connsiteY20" fmla="*/ 393287 h 1438275"/>
                <a:gd name="connsiteX21" fmla="*/ 722281 w 1438275"/>
                <a:gd name="connsiteY21" fmla="*/ 972884 h 1438275"/>
                <a:gd name="connsiteX22" fmla="*/ 471774 w 1438275"/>
                <a:gd name="connsiteY22" fmla="*/ 722376 h 1438275"/>
                <a:gd name="connsiteX23" fmla="*/ 722281 w 1438275"/>
                <a:gd name="connsiteY23" fmla="*/ 471869 h 1438275"/>
                <a:gd name="connsiteX24" fmla="*/ 972788 w 1438275"/>
                <a:gd name="connsiteY24" fmla="*/ 722376 h 1438275"/>
                <a:gd name="connsiteX25" fmla="*/ 722281 w 1438275"/>
                <a:gd name="connsiteY25" fmla="*/ 972884 h 1438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438275" h="1438275">
                  <a:moveTo>
                    <a:pt x="1404557" y="393287"/>
                  </a:moveTo>
                  <a:lnTo>
                    <a:pt x="1051370" y="40005"/>
                  </a:lnTo>
                  <a:cubicBezTo>
                    <a:pt x="1030320" y="18955"/>
                    <a:pt x="1001839" y="7144"/>
                    <a:pt x="972026" y="7144"/>
                  </a:cubicBezTo>
                  <a:lnTo>
                    <a:pt x="472536" y="7144"/>
                  </a:lnTo>
                  <a:cubicBezTo>
                    <a:pt x="442722" y="7144"/>
                    <a:pt x="414242" y="18955"/>
                    <a:pt x="393192" y="40005"/>
                  </a:cubicBezTo>
                  <a:lnTo>
                    <a:pt x="40005" y="393287"/>
                  </a:lnTo>
                  <a:cubicBezTo>
                    <a:pt x="18955" y="414338"/>
                    <a:pt x="7144" y="442817"/>
                    <a:pt x="7144" y="472535"/>
                  </a:cubicBezTo>
                  <a:lnTo>
                    <a:pt x="7144" y="972122"/>
                  </a:lnTo>
                  <a:cubicBezTo>
                    <a:pt x="7144" y="976979"/>
                    <a:pt x="7430" y="981837"/>
                    <a:pt x="8097" y="986599"/>
                  </a:cubicBezTo>
                  <a:cubicBezTo>
                    <a:pt x="11239" y="1010984"/>
                    <a:pt x="22384" y="1033844"/>
                    <a:pt x="40005" y="1051465"/>
                  </a:cubicBezTo>
                  <a:lnTo>
                    <a:pt x="393192" y="1404652"/>
                  </a:lnTo>
                  <a:cubicBezTo>
                    <a:pt x="400908" y="1412367"/>
                    <a:pt x="409575" y="1418749"/>
                    <a:pt x="418815" y="1423797"/>
                  </a:cubicBezTo>
                  <a:cubicBezTo>
                    <a:pt x="435102" y="1432751"/>
                    <a:pt x="453580" y="1437513"/>
                    <a:pt x="472536" y="1437513"/>
                  </a:cubicBezTo>
                  <a:lnTo>
                    <a:pt x="972026" y="1437513"/>
                  </a:lnTo>
                  <a:cubicBezTo>
                    <a:pt x="990981" y="1437513"/>
                    <a:pt x="1009460" y="1432751"/>
                    <a:pt x="1025747" y="1423797"/>
                  </a:cubicBezTo>
                  <a:cubicBezTo>
                    <a:pt x="1034987" y="1418749"/>
                    <a:pt x="1043654" y="1412367"/>
                    <a:pt x="1051370" y="1404652"/>
                  </a:cubicBezTo>
                  <a:lnTo>
                    <a:pt x="1404557" y="1051465"/>
                  </a:lnTo>
                  <a:cubicBezTo>
                    <a:pt x="1422178" y="1033844"/>
                    <a:pt x="1433322" y="1010984"/>
                    <a:pt x="1436465" y="986599"/>
                  </a:cubicBezTo>
                  <a:cubicBezTo>
                    <a:pt x="1437132" y="981837"/>
                    <a:pt x="1437418" y="976979"/>
                    <a:pt x="1437418" y="972122"/>
                  </a:cubicBezTo>
                  <a:lnTo>
                    <a:pt x="1437418" y="472535"/>
                  </a:lnTo>
                  <a:cubicBezTo>
                    <a:pt x="1437418" y="442817"/>
                    <a:pt x="1425607" y="414338"/>
                    <a:pt x="1404557" y="393287"/>
                  </a:cubicBezTo>
                  <a:close/>
                  <a:moveTo>
                    <a:pt x="722281" y="972884"/>
                  </a:moveTo>
                  <a:cubicBezTo>
                    <a:pt x="583882" y="972884"/>
                    <a:pt x="471774" y="860679"/>
                    <a:pt x="471774" y="722376"/>
                  </a:cubicBezTo>
                  <a:cubicBezTo>
                    <a:pt x="471774" y="583978"/>
                    <a:pt x="583882" y="471869"/>
                    <a:pt x="722281" y="471869"/>
                  </a:cubicBezTo>
                  <a:cubicBezTo>
                    <a:pt x="860679" y="471869"/>
                    <a:pt x="972788" y="583978"/>
                    <a:pt x="972788" y="722376"/>
                  </a:cubicBezTo>
                  <a:cubicBezTo>
                    <a:pt x="972788" y="860679"/>
                    <a:pt x="860679" y="972884"/>
                    <a:pt x="722281" y="972884"/>
                  </a:cubicBezTo>
                  <a:close/>
                </a:path>
              </a:pathLst>
            </a:custGeom>
            <a:solidFill>
              <a:srgbClr val="EFEFE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41">
              <a:extLst>
                <a:ext uri="{FF2B5EF4-FFF2-40B4-BE49-F238E27FC236}">
                  <a16:creationId xmlns="" xmlns:a16="http://schemas.microsoft.com/office/drawing/2014/main" id="{8F23F615-9F54-496A-A0D8-52270E71398F}"/>
                </a:ext>
              </a:extLst>
            </p:cNvPr>
            <p:cNvSpPr/>
            <p:nvPr/>
          </p:nvSpPr>
          <p:spPr>
            <a:xfrm>
              <a:off x="3224022" y="2864929"/>
              <a:ext cx="1438275" cy="1438275"/>
            </a:xfrm>
            <a:custGeom>
              <a:avLst/>
              <a:gdLst>
                <a:gd name="connsiteX0" fmla="*/ 1404652 w 1438275"/>
                <a:gd name="connsiteY0" fmla="*/ 393287 h 1438275"/>
                <a:gd name="connsiteX1" fmla="*/ 1051369 w 1438275"/>
                <a:gd name="connsiteY1" fmla="*/ 40005 h 1438275"/>
                <a:gd name="connsiteX2" fmla="*/ 972122 w 1438275"/>
                <a:gd name="connsiteY2" fmla="*/ 7144 h 1438275"/>
                <a:gd name="connsiteX3" fmla="*/ 472535 w 1438275"/>
                <a:gd name="connsiteY3" fmla="*/ 7144 h 1438275"/>
                <a:gd name="connsiteX4" fmla="*/ 393192 w 1438275"/>
                <a:gd name="connsiteY4" fmla="*/ 40005 h 1438275"/>
                <a:gd name="connsiteX5" fmla="*/ 40005 w 1438275"/>
                <a:gd name="connsiteY5" fmla="*/ 393287 h 1438275"/>
                <a:gd name="connsiteX6" fmla="*/ 7144 w 1438275"/>
                <a:gd name="connsiteY6" fmla="*/ 472535 h 1438275"/>
                <a:gd name="connsiteX7" fmla="*/ 7144 w 1438275"/>
                <a:gd name="connsiteY7" fmla="*/ 972122 h 1438275"/>
                <a:gd name="connsiteX8" fmla="*/ 40005 w 1438275"/>
                <a:gd name="connsiteY8" fmla="*/ 1051465 h 1438275"/>
                <a:gd name="connsiteX9" fmla="*/ 393192 w 1438275"/>
                <a:gd name="connsiteY9" fmla="*/ 1404652 h 1438275"/>
                <a:gd name="connsiteX10" fmla="*/ 472535 w 1438275"/>
                <a:gd name="connsiteY10" fmla="*/ 1437513 h 1438275"/>
                <a:gd name="connsiteX11" fmla="*/ 972122 w 1438275"/>
                <a:gd name="connsiteY11" fmla="*/ 1437513 h 1438275"/>
                <a:gd name="connsiteX12" fmla="*/ 1025747 w 1438275"/>
                <a:gd name="connsiteY12" fmla="*/ 1423797 h 1438275"/>
                <a:gd name="connsiteX13" fmla="*/ 1051369 w 1438275"/>
                <a:gd name="connsiteY13" fmla="*/ 1404652 h 1438275"/>
                <a:gd name="connsiteX14" fmla="*/ 1404652 w 1438275"/>
                <a:gd name="connsiteY14" fmla="*/ 1051465 h 1438275"/>
                <a:gd name="connsiteX15" fmla="*/ 1436560 w 1438275"/>
                <a:gd name="connsiteY15" fmla="*/ 986599 h 1438275"/>
                <a:gd name="connsiteX16" fmla="*/ 1437513 w 1438275"/>
                <a:gd name="connsiteY16" fmla="*/ 972122 h 1438275"/>
                <a:gd name="connsiteX17" fmla="*/ 1437513 w 1438275"/>
                <a:gd name="connsiteY17" fmla="*/ 472535 h 1438275"/>
                <a:gd name="connsiteX18" fmla="*/ 1404652 w 1438275"/>
                <a:gd name="connsiteY18" fmla="*/ 393287 h 1438275"/>
                <a:gd name="connsiteX19" fmla="*/ 722281 w 1438275"/>
                <a:gd name="connsiteY19" fmla="*/ 972884 h 1438275"/>
                <a:gd name="connsiteX20" fmla="*/ 471773 w 1438275"/>
                <a:gd name="connsiteY20" fmla="*/ 722376 h 1438275"/>
                <a:gd name="connsiteX21" fmla="*/ 722281 w 1438275"/>
                <a:gd name="connsiteY21" fmla="*/ 471869 h 1438275"/>
                <a:gd name="connsiteX22" fmla="*/ 972788 w 1438275"/>
                <a:gd name="connsiteY22" fmla="*/ 722376 h 1438275"/>
                <a:gd name="connsiteX23" fmla="*/ 722281 w 1438275"/>
                <a:gd name="connsiteY23" fmla="*/ 972884 h 1438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438275" h="1438275">
                  <a:moveTo>
                    <a:pt x="1404652" y="393287"/>
                  </a:moveTo>
                  <a:lnTo>
                    <a:pt x="1051369" y="40005"/>
                  </a:lnTo>
                  <a:cubicBezTo>
                    <a:pt x="1030319" y="18955"/>
                    <a:pt x="1001839" y="7144"/>
                    <a:pt x="972122" y="7144"/>
                  </a:cubicBezTo>
                  <a:lnTo>
                    <a:pt x="472535" y="7144"/>
                  </a:lnTo>
                  <a:cubicBezTo>
                    <a:pt x="442817" y="7144"/>
                    <a:pt x="414242" y="18955"/>
                    <a:pt x="393192" y="40005"/>
                  </a:cubicBezTo>
                  <a:lnTo>
                    <a:pt x="40005" y="393287"/>
                  </a:lnTo>
                  <a:cubicBezTo>
                    <a:pt x="18955" y="414338"/>
                    <a:pt x="7144" y="442817"/>
                    <a:pt x="7144" y="472535"/>
                  </a:cubicBezTo>
                  <a:lnTo>
                    <a:pt x="7144" y="972122"/>
                  </a:lnTo>
                  <a:cubicBezTo>
                    <a:pt x="7144" y="1001839"/>
                    <a:pt x="18955" y="1030414"/>
                    <a:pt x="40005" y="1051465"/>
                  </a:cubicBezTo>
                  <a:lnTo>
                    <a:pt x="393192" y="1404652"/>
                  </a:lnTo>
                  <a:cubicBezTo>
                    <a:pt x="414242" y="1425702"/>
                    <a:pt x="442817" y="1437513"/>
                    <a:pt x="472535" y="1437513"/>
                  </a:cubicBezTo>
                  <a:lnTo>
                    <a:pt x="972122" y="1437513"/>
                  </a:lnTo>
                  <a:cubicBezTo>
                    <a:pt x="991076" y="1437513"/>
                    <a:pt x="1009459" y="1432751"/>
                    <a:pt x="1025747" y="1423797"/>
                  </a:cubicBezTo>
                  <a:cubicBezTo>
                    <a:pt x="1035082" y="1418749"/>
                    <a:pt x="1043749" y="1412367"/>
                    <a:pt x="1051369" y="1404652"/>
                  </a:cubicBezTo>
                  <a:lnTo>
                    <a:pt x="1404652" y="1051465"/>
                  </a:lnTo>
                  <a:cubicBezTo>
                    <a:pt x="1422273" y="1033844"/>
                    <a:pt x="1433417" y="1010984"/>
                    <a:pt x="1436560" y="986599"/>
                  </a:cubicBezTo>
                  <a:cubicBezTo>
                    <a:pt x="1437227" y="981837"/>
                    <a:pt x="1437513" y="976979"/>
                    <a:pt x="1437513" y="972122"/>
                  </a:cubicBezTo>
                  <a:lnTo>
                    <a:pt x="1437513" y="472535"/>
                  </a:lnTo>
                  <a:cubicBezTo>
                    <a:pt x="1437513" y="442817"/>
                    <a:pt x="1425702" y="414338"/>
                    <a:pt x="1404652" y="393287"/>
                  </a:cubicBezTo>
                  <a:close/>
                  <a:moveTo>
                    <a:pt x="722281" y="972884"/>
                  </a:moveTo>
                  <a:cubicBezTo>
                    <a:pt x="583978" y="972884"/>
                    <a:pt x="471773" y="860679"/>
                    <a:pt x="471773" y="722376"/>
                  </a:cubicBezTo>
                  <a:cubicBezTo>
                    <a:pt x="471773" y="583978"/>
                    <a:pt x="583978" y="471869"/>
                    <a:pt x="722281" y="471869"/>
                  </a:cubicBezTo>
                  <a:cubicBezTo>
                    <a:pt x="860679" y="471869"/>
                    <a:pt x="972788" y="583978"/>
                    <a:pt x="972788" y="722376"/>
                  </a:cubicBezTo>
                  <a:cubicBezTo>
                    <a:pt x="972788" y="860679"/>
                    <a:pt x="860679" y="972884"/>
                    <a:pt x="722281" y="972884"/>
                  </a:cubicBezTo>
                  <a:close/>
                </a:path>
              </a:pathLst>
            </a:custGeom>
            <a:solidFill>
              <a:srgbClr val="EFEFE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42">
              <a:extLst>
                <a:ext uri="{FF2B5EF4-FFF2-40B4-BE49-F238E27FC236}">
                  <a16:creationId xmlns="" xmlns:a16="http://schemas.microsoft.com/office/drawing/2014/main" id="{9B750FC7-1CCA-42BC-B4FB-BF2EBF913091}"/>
                </a:ext>
              </a:extLst>
            </p:cNvPr>
            <p:cNvSpPr/>
            <p:nvPr/>
          </p:nvSpPr>
          <p:spPr>
            <a:xfrm>
              <a:off x="6277070" y="3830669"/>
              <a:ext cx="1438275" cy="1438275"/>
            </a:xfrm>
            <a:custGeom>
              <a:avLst/>
              <a:gdLst>
                <a:gd name="connsiteX0" fmla="*/ 1436561 w 1438275"/>
                <a:gd name="connsiteY0" fmla="*/ 458057 h 1438275"/>
                <a:gd name="connsiteX1" fmla="*/ 1404652 w 1438275"/>
                <a:gd name="connsiteY1" fmla="*/ 393192 h 1438275"/>
                <a:gd name="connsiteX2" fmla="*/ 1051370 w 1438275"/>
                <a:gd name="connsiteY2" fmla="*/ 40005 h 1438275"/>
                <a:gd name="connsiteX3" fmla="*/ 1025747 w 1438275"/>
                <a:gd name="connsiteY3" fmla="*/ 20859 h 1438275"/>
                <a:gd name="connsiteX4" fmla="*/ 972122 w 1438275"/>
                <a:gd name="connsiteY4" fmla="*/ 7144 h 1438275"/>
                <a:gd name="connsiteX5" fmla="*/ 472535 w 1438275"/>
                <a:gd name="connsiteY5" fmla="*/ 7144 h 1438275"/>
                <a:gd name="connsiteX6" fmla="*/ 418814 w 1438275"/>
                <a:gd name="connsiteY6" fmla="*/ 20859 h 1438275"/>
                <a:gd name="connsiteX7" fmla="*/ 393192 w 1438275"/>
                <a:gd name="connsiteY7" fmla="*/ 40005 h 1438275"/>
                <a:gd name="connsiteX8" fmla="*/ 40005 w 1438275"/>
                <a:gd name="connsiteY8" fmla="*/ 393192 h 1438275"/>
                <a:gd name="connsiteX9" fmla="*/ 8096 w 1438275"/>
                <a:gd name="connsiteY9" fmla="*/ 458057 h 1438275"/>
                <a:gd name="connsiteX10" fmla="*/ 7144 w 1438275"/>
                <a:gd name="connsiteY10" fmla="*/ 472535 h 1438275"/>
                <a:gd name="connsiteX11" fmla="*/ 7144 w 1438275"/>
                <a:gd name="connsiteY11" fmla="*/ 972026 h 1438275"/>
                <a:gd name="connsiteX12" fmla="*/ 40005 w 1438275"/>
                <a:gd name="connsiteY12" fmla="*/ 1051369 h 1438275"/>
                <a:gd name="connsiteX13" fmla="*/ 393192 w 1438275"/>
                <a:gd name="connsiteY13" fmla="*/ 1404652 h 1438275"/>
                <a:gd name="connsiteX14" fmla="*/ 472535 w 1438275"/>
                <a:gd name="connsiteY14" fmla="*/ 1437513 h 1438275"/>
                <a:gd name="connsiteX15" fmla="*/ 972122 w 1438275"/>
                <a:gd name="connsiteY15" fmla="*/ 1437513 h 1438275"/>
                <a:gd name="connsiteX16" fmla="*/ 1051370 w 1438275"/>
                <a:gd name="connsiteY16" fmla="*/ 1404652 h 1438275"/>
                <a:gd name="connsiteX17" fmla="*/ 1404652 w 1438275"/>
                <a:gd name="connsiteY17" fmla="*/ 1051369 h 1438275"/>
                <a:gd name="connsiteX18" fmla="*/ 1437513 w 1438275"/>
                <a:gd name="connsiteY18" fmla="*/ 972026 h 1438275"/>
                <a:gd name="connsiteX19" fmla="*/ 1437513 w 1438275"/>
                <a:gd name="connsiteY19" fmla="*/ 472535 h 1438275"/>
                <a:gd name="connsiteX20" fmla="*/ 1436561 w 1438275"/>
                <a:gd name="connsiteY20" fmla="*/ 458057 h 1438275"/>
                <a:gd name="connsiteX21" fmla="*/ 722281 w 1438275"/>
                <a:gd name="connsiteY21" fmla="*/ 972788 h 1438275"/>
                <a:gd name="connsiteX22" fmla="*/ 471773 w 1438275"/>
                <a:gd name="connsiteY22" fmla="*/ 722281 h 1438275"/>
                <a:gd name="connsiteX23" fmla="*/ 722281 w 1438275"/>
                <a:gd name="connsiteY23" fmla="*/ 471773 h 1438275"/>
                <a:gd name="connsiteX24" fmla="*/ 972788 w 1438275"/>
                <a:gd name="connsiteY24" fmla="*/ 722281 h 1438275"/>
                <a:gd name="connsiteX25" fmla="*/ 722281 w 1438275"/>
                <a:gd name="connsiteY25" fmla="*/ 972788 h 1438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438275" h="1438275">
                  <a:moveTo>
                    <a:pt x="1436561" y="458057"/>
                  </a:moveTo>
                  <a:cubicBezTo>
                    <a:pt x="1433417" y="433673"/>
                    <a:pt x="1422273" y="410813"/>
                    <a:pt x="1404652" y="393192"/>
                  </a:cubicBezTo>
                  <a:lnTo>
                    <a:pt x="1051370" y="40005"/>
                  </a:lnTo>
                  <a:cubicBezTo>
                    <a:pt x="1043750" y="32290"/>
                    <a:pt x="1035082" y="25813"/>
                    <a:pt x="1025747" y="20859"/>
                  </a:cubicBezTo>
                  <a:cubicBezTo>
                    <a:pt x="1009364" y="11906"/>
                    <a:pt x="990981" y="7144"/>
                    <a:pt x="972122" y="7144"/>
                  </a:cubicBezTo>
                  <a:lnTo>
                    <a:pt x="472535" y="7144"/>
                  </a:lnTo>
                  <a:cubicBezTo>
                    <a:pt x="453580" y="7144"/>
                    <a:pt x="435197" y="11906"/>
                    <a:pt x="418814" y="20859"/>
                  </a:cubicBezTo>
                  <a:cubicBezTo>
                    <a:pt x="409575" y="25908"/>
                    <a:pt x="400907" y="32290"/>
                    <a:pt x="393192" y="40005"/>
                  </a:cubicBezTo>
                  <a:lnTo>
                    <a:pt x="40005" y="393192"/>
                  </a:lnTo>
                  <a:cubicBezTo>
                    <a:pt x="22384" y="410813"/>
                    <a:pt x="11239" y="433673"/>
                    <a:pt x="8096" y="458057"/>
                  </a:cubicBezTo>
                  <a:cubicBezTo>
                    <a:pt x="7429" y="462820"/>
                    <a:pt x="7144" y="467677"/>
                    <a:pt x="7144" y="472535"/>
                  </a:cubicBezTo>
                  <a:lnTo>
                    <a:pt x="7144" y="972026"/>
                  </a:lnTo>
                  <a:cubicBezTo>
                    <a:pt x="7144" y="1001839"/>
                    <a:pt x="18955" y="1030319"/>
                    <a:pt x="40005" y="1051369"/>
                  </a:cubicBezTo>
                  <a:lnTo>
                    <a:pt x="393192" y="1404652"/>
                  </a:lnTo>
                  <a:cubicBezTo>
                    <a:pt x="414242" y="1425702"/>
                    <a:pt x="442817" y="1437513"/>
                    <a:pt x="472535" y="1437513"/>
                  </a:cubicBezTo>
                  <a:lnTo>
                    <a:pt x="972122" y="1437513"/>
                  </a:lnTo>
                  <a:cubicBezTo>
                    <a:pt x="1001839" y="1437513"/>
                    <a:pt x="1030414" y="1425702"/>
                    <a:pt x="1051370" y="1404652"/>
                  </a:cubicBezTo>
                  <a:lnTo>
                    <a:pt x="1404652" y="1051369"/>
                  </a:lnTo>
                  <a:cubicBezTo>
                    <a:pt x="1425702" y="1030319"/>
                    <a:pt x="1437513" y="1001839"/>
                    <a:pt x="1437513" y="972026"/>
                  </a:cubicBezTo>
                  <a:lnTo>
                    <a:pt x="1437513" y="472535"/>
                  </a:lnTo>
                  <a:cubicBezTo>
                    <a:pt x="1437513" y="467677"/>
                    <a:pt x="1437227" y="462820"/>
                    <a:pt x="1436561" y="458057"/>
                  </a:cubicBezTo>
                  <a:close/>
                  <a:moveTo>
                    <a:pt x="722281" y="972788"/>
                  </a:moveTo>
                  <a:cubicBezTo>
                    <a:pt x="583978" y="972788"/>
                    <a:pt x="471773" y="860679"/>
                    <a:pt x="471773" y="722281"/>
                  </a:cubicBezTo>
                  <a:cubicBezTo>
                    <a:pt x="471773" y="583978"/>
                    <a:pt x="583978" y="471773"/>
                    <a:pt x="722281" y="471773"/>
                  </a:cubicBezTo>
                  <a:cubicBezTo>
                    <a:pt x="860679" y="471773"/>
                    <a:pt x="972788" y="583978"/>
                    <a:pt x="972788" y="722281"/>
                  </a:cubicBezTo>
                  <a:cubicBezTo>
                    <a:pt x="972788" y="860679"/>
                    <a:pt x="860679" y="972788"/>
                    <a:pt x="722281" y="972788"/>
                  </a:cubicBezTo>
                  <a:close/>
                </a:path>
              </a:pathLst>
            </a:custGeom>
            <a:solidFill>
              <a:srgbClr val="EFEFE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43">
              <a:extLst>
                <a:ext uri="{FF2B5EF4-FFF2-40B4-BE49-F238E27FC236}">
                  <a16:creationId xmlns="" xmlns:a16="http://schemas.microsoft.com/office/drawing/2014/main" id="{686FB78A-6800-4963-B6A9-2A560FC81501}"/>
                </a:ext>
              </a:extLst>
            </p:cNvPr>
            <p:cNvSpPr/>
            <p:nvPr/>
          </p:nvSpPr>
          <p:spPr>
            <a:xfrm>
              <a:off x="7294721" y="2864929"/>
              <a:ext cx="1438275" cy="1438275"/>
            </a:xfrm>
            <a:custGeom>
              <a:avLst/>
              <a:gdLst>
                <a:gd name="connsiteX0" fmla="*/ 1404652 w 1438275"/>
                <a:gd name="connsiteY0" fmla="*/ 393287 h 1438275"/>
                <a:gd name="connsiteX1" fmla="*/ 1051465 w 1438275"/>
                <a:gd name="connsiteY1" fmla="*/ 40005 h 1438275"/>
                <a:gd name="connsiteX2" fmla="*/ 972122 w 1438275"/>
                <a:gd name="connsiteY2" fmla="*/ 7144 h 1438275"/>
                <a:gd name="connsiteX3" fmla="*/ 472536 w 1438275"/>
                <a:gd name="connsiteY3" fmla="*/ 7144 h 1438275"/>
                <a:gd name="connsiteX4" fmla="*/ 393288 w 1438275"/>
                <a:gd name="connsiteY4" fmla="*/ 40005 h 1438275"/>
                <a:gd name="connsiteX5" fmla="*/ 40005 w 1438275"/>
                <a:gd name="connsiteY5" fmla="*/ 393287 h 1438275"/>
                <a:gd name="connsiteX6" fmla="*/ 7144 w 1438275"/>
                <a:gd name="connsiteY6" fmla="*/ 472535 h 1438275"/>
                <a:gd name="connsiteX7" fmla="*/ 7144 w 1438275"/>
                <a:gd name="connsiteY7" fmla="*/ 972122 h 1438275"/>
                <a:gd name="connsiteX8" fmla="*/ 8097 w 1438275"/>
                <a:gd name="connsiteY8" fmla="*/ 986599 h 1438275"/>
                <a:gd name="connsiteX9" fmla="*/ 40005 w 1438275"/>
                <a:gd name="connsiteY9" fmla="*/ 1051465 h 1438275"/>
                <a:gd name="connsiteX10" fmla="*/ 393288 w 1438275"/>
                <a:gd name="connsiteY10" fmla="*/ 1404652 h 1438275"/>
                <a:gd name="connsiteX11" fmla="*/ 418910 w 1438275"/>
                <a:gd name="connsiteY11" fmla="*/ 1423797 h 1438275"/>
                <a:gd name="connsiteX12" fmla="*/ 472536 w 1438275"/>
                <a:gd name="connsiteY12" fmla="*/ 1437513 h 1438275"/>
                <a:gd name="connsiteX13" fmla="*/ 972122 w 1438275"/>
                <a:gd name="connsiteY13" fmla="*/ 1437513 h 1438275"/>
                <a:gd name="connsiteX14" fmla="*/ 1051465 w 1438275"/>
                <a:gd name="connsiteY14" fmla="*/ 1404652 h 1438275"/>
                <a:gd name="connsiteX15" fmla="*/ 1404652 w 1438275"/>
                <a:gd name="connsiteY15" fmla="*/ 1051465 h 1438275"/>
                <a:gd name="connsiteX16" fmla="*/ 1437513 w 1438275"/>
                <a:gd name="connsiteY16" fmla="*/ 972122 h 1438275"/>
                <a:gd name="connsiteX17" fmla="*/ 1437513 w 1438275"/>
                <a:gd name="connsiteY17" fmla="*/ 472535 h 1438275"/>
                <a:gd name="connsiteX18" fmla="*/ 1404652 w 1438275"/>
                <a:gd name="connsiteY18" fmla="*/ 393287 h 1438275"/>
                <a:gd name="connsiteX19" fmla="*/ 722376 w 1438275"/>
                <a:gd name="connsiteY19" fmla="*/ 972884 h 1438275"/>
                <a:gd name="connsiteX20" fmla="*/ 471869 w 1438275"/>
                <a:gd name="connsiteY20" fmla="*/ 722376 h 1438275"/>
                <a:gd name="connsiteX21" fmla="*/ 722376 w 1438275"/>
                <a:gd name="connsiteY21" fmla="*/ 471869 h 1438275"/>
                <a:gd name="connsiteX22" fmla="*/ 972884 w 1438275"/>
                <a:gd name="connsiteY22" fmla="*/ 722376 h 1438275"/>
                <a:gd name="connsiteX23" fmla="*/ 722376 w 1438275"/>
                <a:gd name="connsiteY23" fmla="*/ 972884 h 1438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438275" h="1438275">
                  <a:moveTo>
                    <a:pt x="1404652" y="393287"/>
                  </a:moveTo>
                  <a:lnTo>
                    <a:pt x="1051465" y="40005"/>
                  </a:lnTo>
                  <a:cubicBezTo>
                    <a:pt x="1030415" y="18955"/>
                    <a:pt x="1001840" y="7144"/>
                    <a:pt x="972122" y="7144"/>
                  </a:cubicBezTo>
                  <a:lnTo>
                    <a:pt x="472536" y="7144"/>
                  </a:lnTo>
                  <a:cubicBezTo>
                    <a:pt x="442818" y="7144"/>
                    <a:pt x="414338" y="18955"/>
                    <a:pt x="393288" y="40005"/>
                  </a:cubicBezTo>
                  <a:lnTo>
                    <a:pt x="40005" y="393287"/>
                  </a:lnTo>
                  <a:cubicBezTo>
                    <a:pt x="18955" y="414338"/>
                    <a:pt x="7144" y="442817"/>
                    <a:pt x="7144" y="472535"/>
                  </a:cubicBezTo>
                  <a:lnTo>
                    <a:pt x="7144" y="972122"/>
                  </a:lnTo>
                  <a:cubicBezTo>
                    <a:pt x="7144" y="976979"/>
                    <a:pt x="7430" y="981837"/>
                    <a:pt x="8097" y="986599"/>
                  </a:cubicBezTo>
                  <a:cubicBezTo>
                    <a:pt x="11240" y="1010984"/>
                    <a:pt x="22384" y="1033844"/>
                    <a:pt x="40005" y="1051465"/>
                  </a:cubicBezTo>
                  <a:lnTo>
                    <a:pt x="393288" y="1404652"/>
                  </a:lnTo>
                  <a:cubicBezTo>
                    <a:pt x="400908" y="1412367"/>
                    <a:pt x="409575" y="1418749"/>
                    <a:pt x="418910" y="1423797"/>
                  </a:cubicBezTo>
                  <a:cubicBezTo>
                    <a:pt x="435197" y="1432751"/>
                    <a:pt x="453580" y="1437513"/>
                    <a:pt x="472536" y="1437513"/>
                  </a:cubicBezTo>
                  <a:lnTo>
                    <a:pt x="972122" y="1437513"/>
                  </a:lnTo>
                  <a:cubicBezTo>
                    <a:pt x="1001840" y="1437513"/>
                    <a:pt x="1030415" y="1425702"/>
                    <a:pt x="1051465" y="1404652"/>
                  </a:cubicBezTo>
                  <a:lnTo>
                    <a:pt x="1404652" y="1051465"/>
                  </a:lnTo>
                  <a:cubicBezTo>
                    <a:pt x="1425703" y="1030414"/>
                    <a:pt x="1437513" y="1001839"/>
                    <a:pt x="1437513" y="972122"/>
                  </a:cubicBezTo>
                  <a:lnTo>
                    <a:pt x="1437513" y="472535"/>
                  </a:lnTo>
                  <a:cubicBezTo>
                    <a:pt x="1437513" y="442817"/>
                    <a:pt x="1425703" y="414338"/>
                    <a:pt x="1404652" y="393287"/>
                  </a:cubicBezTo>
                  <a:close/>
                  <a:moveTo>
                    <a:pt x="722376" y="972884"/>
                  </a:moveTo>
                  <a:cubicBezTo>
                    <a:pt x="583978" y="972884"/>
                    <a:pt x="471869" y="860679"/>
                    <a:pt x="471869" y="722376"/>
                  </a:cubicBezTo>
                  <a:cubicBezTo>
                    <a:pt x="471869" y="583978"/>
                    <a:pt x="583978" y="471869"/>
                    <a:pt x="722376" y="471869"/>
                  </a:cubicBezTo>
                  <a:cubicBezTo>
                    <a:pt x="860679" y="471869"/>
                    <a:pt x="972884" y="583978"/>
                    <a:pt x="972884" y="722376"/>
                  </a:cubicBezTo>
                  <a:cubicBezTo>
                    <a:pt x="972884" y="860679"/>
                    <a:pt x="860679" y="972884"/>
                    <a:pt x="722376" y="972884"/>
                  </a:cubicBezTo>
                  <a:close/>
                </a:path>
              </a:pathLst>
            </a:custGeom>
            <a:solidFill>
              <a:srgbClr val="EFEFE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2" name="Freeform: Shape 44">
            <a:extLst>
              <a:ext uri="{FF2B5EF4-FFF2-40B4-BE49-F238E27FC236}">
                <a16:creationId xmlns="" xmlns:a16="http://schemas.microsoft.com/office/drawing/2014/main" id="{7929D216-0182-41C3-BC39-BBEA395BAFA2}"/>
              </a:ext>
            </a:extLst>
          </p:cNvPr>
          <p:cNvSpPr/>
          <p:nvPr/>
        </p:nvSpPr>
        <p:spPr>
          <a:xfrm>
            <a:off x="6513151" y="3973543"/>
            <a:ext cx="1152525" cy="1152525"/>
          </a:xfrm>
          <a:custGeom>
            <a:avLst/>
            <a:gdLst>
              <a:gd name="connsiteX0" fmla="*/ 1118902 w 1152525"/>
              <a:gd name="connsiteY0" fmla="*/ 309563 h 1152525"/>
              <a:gd name="connsiteX1" fmla="*/ 849344 w 1152525"/>
              <a:gd name="connsiteY1" fmla="*/ 40005 h 1152525"/>
              <a:gd name="connsiteX2" fmla="*/ 770096 w 1152525"/>
              <a:gd name="connsiteY2" fmla="*/ 7144 h 1152525"/>
              <a:gd name="connsiteX3" fmla="*/ 388906 w 1152525"/>
              <a:gd name="connsiteY3" fmla="*/ 7144 h 1152525"/>
              <a:gd name="connsiteX4" fmla="*/ 309563 w 1152525"/>
              <a:gd name="connsiteY4" fmla="*/ 40005 h 1152525"/>
              <a:gd name="connsiteX5" fmla="*/ 40005 w 1152525"/>
              <a:gd name="connsiteY5" fmla="*/ 309563 h 1152525"/>
              <a:gd name="connsiteX6" fmla="*/ 7144 w 1152525"/>
              <a:gd name="connsiteY6" fmla="*/ 388810 h 1152525"/>
              <a:gd name="connsiteX7" fmla="*/ 7144 w 1152525"/>
              <a:gd name="connsiteY7" fmla="*/ 770001 h 1152525"/>
              <a:gd name="connsiteX8" fmla="*/ 40005 w 1152525"/>
              <a:gd name="connsiteY8" fmla="*/ 849344 h 1152525"/>
              <a:gd name="connsiteX9" fmla="*/ 309563 w 1152525"/>
              <a:gd name="connsiteY9" fmla="*/ 1118902 h 1152525"/>
              <a:gd name="connsiteX10" fmla="*/ 388906 w 1152525"/>
              <a:gd name="connsiteY10" fmla="*/ 1151763 h 1152525"/>
              <a:gd name="connsiteX11" fmla="*/ 770096 w 1152525"/>
              <a:gd name="connsiteY11" fmla="*/ 1151763 h 1152525"/>
              <a:gd name="connsiteX12" fmla="*/ 849344 w 1152525"/>
              <a:gd name="connsiteY12" fmla="*/ 1118902 h 1152525"/>
              <a:gd name="connsiteX13" fmla="*/ 1118902 w 1152525"/>
              <a:gd name="connsiteY13" fmla="*/ 849344 h 1152525"/>
              <a:gd name="connsiteX14" fmla="*/ 1151763 w 1152525"/>
              <a:gd name="connsiteY14" fmla="*/ 770001 h 1152525"/>
              <a:gd name="connsiteX15" fmla="*/ 1151763 w 1152525"/>
              <a:gd name="connsiteY15" fmla="*/ 388810 h 1152525"/>
              <a:gd name="connsiteX16" fmla="*/ 1118902 w 1152525"/>
              <a:gd name="connsiteY16" fmla="*/ 309563 h 1152525"/>
              <a:gd name="connsiteX17" fmla="*/ 579501 w 1152525"/>
              <a:gd name="connsiteY17" fmla="*/ 829913 h 1152525"/>
              <a:gd name="connsiteX18" fmla="*/ 328993 w 1152525"/>
              <a:gd name="connsiteY18" fmla="*/ 579406 h 1152525"/>
              <a:gd name="connsiteX19" fmla="*/ 579501 w 1152525"/>
              <a:gd name="connsiteY19" fmla="*/ 328898 h 1152525"/>
              <a:gd name="connsiteX20" fmla="*/ 830009 w 1152525"/>
              <a:gd name="connsiteY20" fmla="*/ 579406 h 1152525"/>
              <a:gd name="connsiteX21" fmla="*/ 579501 w 1152525"/>
              <a:gd name="connsiteY21" fmla="*/ 829913 h 1152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152525" h="1152525">
                <a:moveTo>
                  <a:pt x="1118902" y="309563"/>
                </a:moveTo>
                <a:lnTo>
                  <a:pt x="849344" y="40005"/>
                </a:lnTo>
                <a:cubicBezTo>
                  <a:pt x="828294" y="18955"/>
                  <a:pt x="799814" y="7144"/>
                  <a:pt x="770096" y="7144"/>
                </a:cubicBezTo>
                <a:lnTo>
                  <a:pt x="388906" y="7144"/>
                </a:lnTo>
                <a:cubicBezTo>
                  <a:pt x="359092" y="7144"/>
                  <a:pt x="330613" y="18955"/>
                  <a:pt x="309563" y="40005"/>
                </a:cubicBezTo>
                <a:lnTo>
                  <a:pt x="40005" y="309563"/>
                </a:lnTo>
                <a:cubicBezTo>
                  <a:pt x="18955" y="330517"/>
                  <a:pt x="7144" y="359092"/>
                  <a:pt x="7144" y="388810"/>
                </a:cubicBezTo>
                <a:lnTo>
                  <a:pt x="7144" y="770001"/>
                </a:lnTo>
                <a:cubicBezTo>
                  <a:pt x="7144" y="799719"/>
                  <a:pt x="18955" y="828294"/>
                  <a:pt x="40005" y="849344"/>
                </a:cubicBezTo>
                <a:lnTo>
                  <a:pt x="309563" y="1118902"/>
                </a:lnTo>
                <a:cubicBezTo>
                  <a:pt x="330613" y="1139952"/>
                  <a:pt x="359092" y="1151763"/>
                  <a:pt x="388906" y="1151763"/>
                </a:cubicBezTo>
                <a:lnTo>
                  <a:pt x="770096" y="1151763"/>
                </a:lnTo>
                <a:cubicBezTo>
                  <a:pt x="799814" y="1151763"/>
                  <a:pt x="828294" y="1139952"/>
                  <a:pt x="849344" y="1118902"/>
                </a:cubicBezTo>
                <a:lnTo>
                  <a:pt x="1118902" y="849344"/>
                </a:lnTo>
                <a:cubicBezTo>
                  <a:pt x="1139952" y="828294"/>
                  <a:pt x="1151763" y="799719"/>
                  <a:pt x="1151763" y="770001"/>
                </a:cubicBezTo>
                <a:lnTo>
                  <a:pt x="1151763" y="388810"/>
                </a:lnTo>
                <a:cubicBezTo>
                  <a:pt x="1151763" y="359092"/>
                  <a:pt x="1139952" y="330517"/>
                  <a:pt x="1118902" y="309563"/>
                </a:cubicBezTo>
                <a:close/>
                <a:moveTo>
                  <a:pt x="579501" y="829913"/>
                </a:moveTo>
                <a:cubicBezTo>
                  <a:pt x="441103" y="829913"/>
                  <a:pt x="328993" y="717804"/>
                  <a:pt x="328993" y="579406"/>
                </a:cubicBezTo>
                <a:cubicBezTo>
                  <a:pt x="328993" y="441103"/>
                  <a:pt x="441103" y="328898"/>
                  <a:pt x="579501" y="328898"/>
                </a:cubicBezTo>
                <a:cubicBezTo>
                  <a:pt x="717804" y="328898"/>
                  <a:pt x="830009" y="441103"/>
                  <a:pt x="830009" y="579406"/>
                </a:cubicBezTo>
                <a:cubicBezTo>
                  <a:pt x="830009" y="717804"/>
                  <a:pt x="717804" y="829913"/>
                  <a:pt x="579501" y="829913"/>
                </a:cubicBezTo>
                <a:close/>
              </a:path>
            </a:pathLst>
          </a:custGeom>
          <a:solidFill>
            <a:srgbClr val="0A1931"/>
          </a:solidFill>
          <a:ln w="9525" cap="flat">
            <a:noFill/>
            <a:prstDash val="solid"/>
            <a:miter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45">
            <a:extLst>
              <a:ext uri="{FF2B5EF4-FFF2-40B4-BE49-F238E27FC236}">
                <a16:creationId xmlns="" xmlns:a16="http://schemas.microsoft.com/office/drawing/2014/main" id="{6FD3A32F-EB2C-4C08-BC09-39FB6A6290DC}"/>
              </a:ext>
            </a:extLst>
          </p:cNvPr>
          <p:cNvSpPr/>
          <p:nvPr/>
        </p:nvSpPr>
        <p:spPr>
          <a:xfrm>
            <a:off x="7530897" y="3007803"/>
            <a:ext cx="1152525" cy="1152525"/>
          </a:xfrm>
          <a:custGeom>
            <a:avLst/>
            <a:gdLst>
              <a:gd name="connsiteX0" fmla="*/ 1118807 w 1152525"/>
              <a:gd name="connsiteY0" fmla="*/ 309563 h 1152525"/>
              <a:gd name="connsiteX1" fmla="*/ 849345 w 1152525"/>
              <a:gd name="connsiteY1" fmla="*/ 40005 h 1152525"/>
              <a:gd name="connsiteX2" fmla="*/ 770001 w 1152525"/>
              <a:gd name="connsiteY2" fmla="*/ 7144 h 1152525"/>
              <a:gd name="connsiteX3" fmla="*/ 388811 w 1152525"/>
              <a:gd name="connsiteY3" fmla="*/ 7144 h 1152525"/>
              <a:gd name="connsiteX4" fmla="*/ 309467 w 1152525"/>
              <a:gd name="connsiteY4" fmla="*/ 40005 h 1152525"/>
              <a:gd name="connsiteX5" fmla="*/ 40005 w 1152525"/>
              <a:gd name="connsiteY5" fmla="*/ 309563 h 1152525"/>
              <a:gd name="connsiteX6" fmla="*/ 7144 w 1152525"/>
              <a:gd name="connsiteY6" fmla="*/ 388906 h 1152525"/>
              <a:gd name="connsiteX7" fmla="*/ 7144 w 1152525"/>
              <a:gd name="connsiteY7" fmla="*/ 770096 h 1152525"/>
              <a:gd name="connsiteX8" fmla="*/ 40005 w 1152525"/>
              <a:gd name="connsiteY8" fmla="*/ 849344 h 1152525"/>
              <a:gd name="connsiteX9" fmla="*/ 309467 w 1152525"/>
              <a:gd name="connsiteY9" fmla="*/ 1118902 h 1152525"/>
              <a:gd name="connsiteX10" fmla="*/ 388811 w 1152525"/>
              <a:gd name="connsiteY10" fmla="*/ 1151763 h 1152525"/>
              <a:gd name="connsiteX11" fmla="*/ 770001 w 1152525"/>
              <a:gd name="connsiteY11" fmla="*/ 1151763 h 1152525"/>
              <a:gd name="connsiteX12" fmla="*/ 849345 w 1152525"/>
              <a:gd name="connsiteY12" fmla="*/ 1118902 h 1152525"/>
              <a:gd name="connsiteX13" fmla="*/ 1118807 w 1152525"/>
              <a:gd name="connsiteY13" fmla="*/ 849344 h 1152525"/>
              <a:gd name="connsiteX14" fmla="*/ 1151668 w 1152525"/>
              <a:gd name="connsiteY14" fmla="*/ 770096 h 1152525"/>
              <a:gd name="connsiteX15" fmla="*/ 1151668 w 1152525"/>
              <a:gd name="connsiteY15" fmla="*/ 388906 h 1152525"/>
              <a:gd name="connsiteX16" fmla="*/ 1118807 w 1152525"/>
              <a:gd name="connsiteY16" fmla="*/ 309563 h 1152525"/>
              <a:gd name="connsiteX17" fmla="*/ 579406 w 1152525"/>
              <a:gd name="connsiteY17" fmla="*/ 830009 h 1152525"/>
              <a:gd name="connsiteX18" fmla="*/ 328899 w 1152525"/>
              <a:gd name="connsiteY18" fmla="*/ 579501 h 1152525"/>
              <a:gd name="connsiteX19" fmla="*/ 579406 w 1152525"/>
              <a:gd name="connsiteY19" fmla="*/ 328994 h 1152525"/>
              <a:gd name="connsiteX20" fmla="*/ 829913 w 1152525"/>
              <a:gd name="connsiteY20" fmla="*/ 579501 h 1152525"/>
              <a:gd name="connsiteX21" fmla="*/ 579406 w 1152525"/>
              <a:gd name="connsiteY21" fmla="*/ 830009 h 1152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152525" h="1152525">
                <a:moveTo>
                  <a:pt x="1118807" y="309563"/>
                </a:moveTo>
                <a:lnTo>
                  <a:pt x="849345" y="40005"/>
                </a:lnTo>
                <a:cubicBezTo>
                  <a:pt x="828294" y="18955"/>
                  <a:pt x="799719" y="7144"/>
                  <a:pt x="770001" y="7144"/>
                </a:cubicBezTo>
                <a:lnTo>
                  <a:pt x="388811" y="7144"/>
                </a:lnTo>
                <a:cubicBezTo>
                  <a:pt x="359093" y="7144"/>
                  <a:pt x="330518" y="18955"/>
                  <a:pt x="309467" y="40005"/>
                </a:cubicBezTo>
                <a:lnTo>
                  <a:pt x="40005" y="309563"/>
                </a:lnTo>
                <a:cubicBezTo>
                  <a:pt x="18955" y="330613"/>
                  <a:pt x="7144" y="359093"/>
                  <a:pt x="7144" y="388906"/>
                </a:cubicBezTo>
                <a:lnTo>
                  <a:pt x="7144" y="770096"/>
                </a:lnTo>
                <a:cubicBezTo>
                  <a:pt x="7144" y="799814"/>
                  <a:pt x="18955" y="828389"/>
                  <a:pt x="40005" y="849344"/>
                </a:cubicBezTo>
                <a:lnTo>
                  <a:pt x="309467" y="1118902"/>
                </a:lnTo>
                <a:cubicBezTo>
                  <a:pt x="330518" y="1139952"/>
                  <a:pt x="359093" y="1151763"/>
                  <a:pt x="388811" y="1151763"/>
                </a:cubicBezTo>
                <a:lnTo>
                  <a:pt x="770001" y="1151763"/>
                </a:lnTo>
                <a:cubicBezTo>
                  <a:pt x="799719" y="1151763"/>
                  <a:pt x="828294" y="1139952"/>
                  <a:pt x="849345" y="1118902"/>
                </a:cubicBezTo>
                <a:lnTo>
                  <a:pt x="1118807" y="849344"/>
                </a:lnTo>
                <a:cubicBezTo>
                  <a:pt x="1139857" y="828389"/>
                  <a:pt x="1151668" y="799814"/>
                  <a:pt x="1151668" y="770096"/>
                </a:cubicBezTo>
                <a:lnTo>
                  <a:pt x="1151668" y="388906"/>
                </a:lnTo>
                <a:cubicBezTo>
                  <a:pt x="1151668" y="359093"/>
                  <a:pt x="1139857" y="330613"/>
                  <a:pt x="1118807" y="309563"/>
                </a:cubicBezTo>
                <a:close/>
                <a:moveTo>
                  <a:pt x="579406" y="830009"/>
                </a:moveTo>
                <a:cubicBezTo>
                  <a:pt x="441007" y="830009"/>
                  <a:pt x="328899" y="717804"/>
                  <a:pt x="328899" y="579501"/>
                </a:cubicBezTo>
                <a:cubicBezTo>
                  <a:pt x="328899" y="441103"/>
                  <a:pt x="441007" y="328994"/>
                  <a:pt x="579406" y="328994"/>
                </a:cubicBezTo>
                <a:cubicBezTo>
                  <a:pt x="717804" y="328994"/>
                  <a:pt x="829913" y="441103"/>
                  <a:pt x="829913" y="579501"/>
                </a:cubicBezTo>
                <a:cubicBezTo>
                  <a:pt x="829913" y="717804"/>
                  <a:pt x="717804" y="830009"/>
                  <a:pt x="579406" y="830009"/>
                </a:cubicBezTo>
                <a:close/>
              </a:path>
            </a:pathLst>
          </a:custGeom>
          <a:solidFill>
            <a:srgbClr val="185ADB"/>
          </a:solidFill>
          <a:ln w="9525" cap="flat">
            <a:noFill/>
            <a:prstDash val="solid"/>
            <a:miter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Freeform: Shape 46">
            <a:extLst>
              <a:ext uri="{FF2B5EF4-FFF2-40B4-BE49-F238E27FC236}">
                <a16:creationId xmlns="" xmlns:a16="http://schemas.microsoft.com/office/drawing/2014/main" id="{8F3D2B2A-6A16-4BE2-975B-EBB4B6D38343}"/>
              </a:ext>
            </a:extLst>
          </p:cNvPr>
          <p:cNvSpPr/>
          <p:nvPr/>
        </p:nvSpPr>
        <p:spPr>
          <a:xfrm>
            <a:off x="5495500" y="3007803"/>
            <a:ext cx="1152525" cy="1152525"/>
          </a:xfrm>
          <a:custGeom>
            <a:avLst/>
            <a:gdLst>
              <a:gd name="connsiteX0" fmla="*/ 1118902 w 1152525"/>
              <a:gd name="connsiteY0" fmla="*/ 309563 h 1152525"/>
              <a:gd name="connsiteX1" fmla="*/ 849344 w 1152525"/>
              <a:gd name="connsiteY1" fmla="*/ 40005 h 1152525"/>
              <a:gd name="connsiteX2" fmla="*/ 770001 w 1152525"/>
              <a:gd name="connsiteY2" fmla="*/ 7144 h 1152525"/>
              <a:gd name="connsiteX3" fmla="*/ 388810 w 1152525"/>
              <a:gd name="connsiteY3" fmla="*/ 7144 h 1152525"/>
              <a:gd name="connsiteX4" fmla="*/ 309563 w 1152525"/>
              <a:gd name="connsiteY4" fmla="*/ 40005 h 1152525"/>
              <a:gd name="connsiteX5" fmla="*/ 40005 w 1152525"/>
              <a:gd name="connsiteY5" fmla="*/ 309563 h 1152525"/>
              <a:gd name="connsiteX6" fmla="*/ 7144 w 1152525"/>
              <a:gd name="connsiteY6" fmla="*/ 388906 h 1152525"/>
              <a:gd name="connsiteX7" fmla="*/ 7144 w 1152525"/>
              <a:gd name="connsiteY7" fmla="*/ 770096 h 1152525"/>
              <a:gd name="connsiteX8" fmla="*/ 40005 w 1152525"/>
              <a:gd name="connsiteY8" fmla="*/ 849344 h 1152525"/>
              <a:gd name="connsiteX9" fmla="*/ 309563 w 1152525"/>
              <a:gd name="connsiteY9" fmla="*/ 1118902 h 1152525"/>
              <a:gd name="connsiteX10" fmla="*/ 388810 w 1152525"/>
              <a:gd name="connsiteY10" fmla="*/ 1151763 h 1152525"/>
              <a:gd name="connsiteX11" fmla="*/ 770001 w 1152525"/>
              <a:gd name="connsiteY11" fmla="*/ 1151763 h 1152525"/>
              <a:gd name="connsiteX12" fmla="*/ 849344 w 1152525"/>
              <a:gd name="connsiteY12" fmla="*/ 1118902 h 1152525"/>
              <a:gd name="connsiteX13" fmla="*/ 1118902 w 1152525"/>
              <a:gd name="connsiteY13" fmla="*/ 849344 h 1152525"/>
              <a:gd name="connsiteX14" fmla="*/ 1151763 w 1152525"/>
              <a:gd name="connsiteY14" fmla="*/ 770096 h 1152525"/>
              <a:gd name="connsiteX15" fmla="*/ 1151763 w 1152525"/>
              <a:gd name="connsiteY15" fmla="*/ 388906 h 1152525"/>
              <a:gd name="connsiteX16" fmla="*/ 1118902 w 1152525"/>
              <a:gd name="connsiteY16" fmla="*/ 309563 h 1152525"/>
              <a:gd name="connsiteX17" fmla="*/ 579406 w 1152525"/>
              <a:gd name="connsiteY17" fmla="*/ 830009 h 1152525"/>
              <a:gd name="connsiteX18" fmla="*/ 328898 w 1152525"/>
              <a:gd name="connsiteY18" fmla="*/ 579501 h 1152525"/>
              <a:gd name="connsiteX19" fmla="*/ 579406 w 1152525"/>
              <a:gd name="connsiteY19" fmla="*/ 328994 h 1152525"/>
              <a:gd name="connsiteX20" fmla="*/ 829913 w 1152525"/>
              <a:gd name="connsiteY20" fmla="*/ 579501 h 1152525"/>
              <a:gd name="connsiteX21" fmla="*/ 579406 w 1152525"/>
              <a:gd name="connsiteY21" fmla="*/ 830009 h 1152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152525" h="1152525">
                <a:moveTo>
                  <a:pt x="1118902" y="309563"/>
                </a:moveTo>
                <a:lnTo>
                  <a:pt x="849344" y="40005"/>
                </a:lnTo>
                <a:cubicBezTo>
                  <a:pt x="828294" y="18955"/>
                  <a:pt x="799814" y="7144"/>
                  <a:pt x="770001" y="7144"/>
                </a:cubicBezTo>
                <a:lnTo>
                  <a:pt x="388810" y="7144"/>
                </a:lnTo>
                <a:cubicBezTo>
                  <a:pt x="359092" y="7144"/>
                  <a:pt x="330517" y="18955"/>
                  <a:pt x="309563" y="40005"/>
                </a:cubicBezTo>
                <a:lnTo>
                  <a:pt x="40005" y="309563"/>
                </a:lnTo>
                <a:cubicBezTo>
                  <a:pt x="18955" y="330613"/>
                  <a:pt x="7144" y="359093"/>
                  <a:pt x="7144" y="388906"/>
                </a:cubicBezTo>
                <a:lnTo>
                  <a:pt x="7144" y="770096"/>
                </a:lnTo>
                <a:cubicBezTo>
                  <a:pt x="7144" y="799814"/>
                  <a:pt x="18955" y="828389"/>
                  <a:pt x="40005" y="849344"/>
                </a:cubicBezTo>
                <a:lnTo>
                  <a:pt x="309563" y="1118902"/>
                </a:lnTo>
                <a:cubicBezTo>
                  <a:pt x="330517" y="1139952"/>
                  <a:pt x="359092" y="1151763"/>
                  <a:pt x="388810" y="1151763"/>
                </a:cubicBezTo>
                <a:lnTo>
                  <a:pt x="770001" y="1151763"/>
                </a:lnTo>
                <a:cubicBezTo>
                  <a:pt x="799814" y="1151763"/>
                  <a:pt x="828294" y="1139952"/>
                  <a:pt x="849344" y="1118902"/>
                </a:cubicBezTo>
                <a:lnTo>
                  <a:pt x="1118902" y="849344"/>
                </a:lnTo>
                <a:cubicBezTo>
                  <a:pt x="1139952" y="828389"/>
                  <a:pt x="1151763" y="799814"/>
                  <a:pt x="1151763" y="770096"/>
                </a:cubicBezTo>
                <a:lnTo>
                  <a:pt x="1151763" y="388906"/>
                </a:lnTo>
                <a:cubicBezTo>
                  <a:pt x="1151763" y="359093"/>
                  <a:pt x="1139952" y="330613"/>
                  <a:pt x="1118902" y="309563"/>
                </a:cubicBezTo>
                <a:close/>
                <a:moveTo>
                  <a:pt x="579406" y="830009"/>
                </a:moveTo>
                <a:cubicBezTo>
                  <a:pt x="441103" y="830009"/>
                  <a:pt x="328898" y="717804"/>
                  <a:pt x="328898" y="579501"/>
                </a:cubicBezTo>
                <a:cubicBezTo>
                  <a:pt x="328898" y="441103"/>
                  <a:pt x="441103" y="328994"/>
                  <a:pt x="579406" y="328994"/>
                </a:cubicBezTo>
                <a:cubicBezTo>
                  <a:pt x="717804" y="328994"/>
                  <a:pt x="829913" y="441103"/>
                  <a:pt x="829913" y="579501"/>
                </a:cubicBezTo>
                <a:cubicBezTo>
                  <a:pt x="829913" y="717804"/>
                  <a:pt x="717804" y="830009"/>
                  <a:pt x="579406" y="830009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47">
            <a:extLst>
              <a:ext uri="{FF2B5EF4-FFF2-40B4-BE49-F238E27FC236}">
                <a16:creationId xmlns="" xmlns:a16="http://schemas.microsoft.com/office/drawing/2014/main" id="{6C36B29E-7C78-423A-8090-9FEFECC80487}"/>
              </a:ext>
            </a:extLst>
          </p:cNvPr>
          <p:cNvSpPr/>
          <p:nvPr/>
        </p:nvSpPr>
        <p:spPr>
          <a:xfrm>
            <a:off x="8548548" y="3973543"/>
            <a:ext cx="1152525" cy="1152525"/>
          </a:xfrm>
          <a:custGeom>
            <a:avLst/>
            <a:gdLst>
              <a:gd name="connsiteX0" fmla="*/ 1118902 w 1152525"/>
              <a:gd name="connsiteY0" fmla="*/ 309563 h 1152525"/>
              <a:gd name="connsiteX1" fmla="*/ 849344 w 1152525"/>
              <a:gd name="connsiteY1" fmla="*/ 40005 h 1152525"/>
              <a:gd name="connsiteX2" fmla="*/ 770001 w 1152525"/>
              <a:gd name="connsiteY2" fmla="*/ 7144 h 1152525"/>
              <a:gd name="connsiteX3" fmla="*/ 388811 w 1152525"/>
              <a:gd name="connsiteY3" fmla="*/ 7144 h 1152525"/>
              <a:gd name="connsiteX4" fmla="*/ 309563 w 1152525"/>
              <a:gd name="connsiteY4" fmla="*/ 40005 h 1152525"/>
              <a:gd name="connsiteX5" fmla="*/ 40005 w 1152525"/>
              <a:gd name="connsiteY5" fmla="*/ 309563 h 1152525"/>
              <a:gd name="connsiteX6" fmla="*/ 7144 w 1152525"/>
              <a:gd name="connsiteY6" fmla="*/ 388810 h 1152525"/>
              <a:gd name="connsiteX7" fmla="*/ 7144 w 1152525"/>
              <a:gd name="connsiteY7" fmla="*/ 770001 h 1152525"/>
              <a:gd name="connsiteX8" fmla="*/ 40005 w 1152525"/>
              <a:gd name="connsiteY8" fmla="*/ 849344 h 1152525"/>
              <a:gd name="connsiteX9" fmla="*/ 309563 w 1152525"/>
              <a:gd name="connsiteY9" fmla="*/ 1118902 h 1152525"/>
              <a:gd name="connsiteX10" fmla="*/ 388811 w 1152525"/>
              <a:gd name="connsiteY10" fmla="*/ 1151763 h 1152525"/>
              <a:gd name="connsiteX11" fmla="*/ 770001 w 1152525"/>
              <a:gd name="connsiteY11" fmla="*/ 1151763 h 1152525"/>
              <a:gd name="connsiteX12" fmla="*/ 849344 w 1152525"/>
              <a:gd name="connsiteY12" fmla="*/ 1118902 h 1152525"/>
              <a:gd name="connsiteX13" fmla="*/ 1118902 w 1152525"/>
              <a:gd name="connsiteY13" fmla="*/ 849344 h 1152525"/>
              <a:gd name="connsiteX14" fmla="*/ 1151763 w 1152525"/>
              <a:gd name="connsiteY14" fmla="*/ 770001 h 1152525"/>
              <a:gd name="connsiteX15" fmla="*/ 1151763 w 1152525"/>
              <a:gd name="connsiteY15" fmla="*/ 388810 h 1152525"/>
              <a:gd name="connsiteX16" fmla="*/ 1118902 w 1152525"/>
              <a:gd name="connsiteY16" fmla="*/ 309563 h 1152525"/>
              <a:gd name="connsiteX17" fmla="*/ 579406 w 1152525"/>
              <a:gd name="connsiteY17" fmla="*/ 829913 h 1152525"/>
              <a:gd name="connsiteX18" fmla="*/ 328898 w 1152525"/>
              <a:gd name="connsiteY18" fmla="*/ 579406 h 1152525"/>
              <a:gd name="connsiteX19" fmla="*/ 579406 w 1152525"/>
              <a:gd name="connsiteY19" fmla="*/ 328898 h 1152525"/>
              <a:gd name="connsiteX20" fmla="*/ 829913 w 1152525"/>
              <a:gd name="connsiteY20" fmla="*/ 579406 h 1152525"/>
              <a:gd name="connsiteX21" fmla="*/ 579406 w 1152525"/>
              <a:gd name="connsiteY21" fmla="*/ 829913 h 1152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152525" h="1152525">
                <a:moveTo>
                  <a:pt x="1118902" y="309563"/>
                </a:moveTo>
                <a:lnTo>
                  <a:pt x="849344" y="40005"/>
                </a:lnTo>
                <a:cubicBezTo>
                  <a:pt x="828294" y="18955"/>
                  <a:pt x="799814" y="7144"/>
                  <a:pt x="770001" y="7144"/>
                </a:cubicBezTo>
                <a:lnTo>
                  <a:pt x="388811" y="7144"/>
                </a:lnTo>
                <a:cubicBezTo>
                  <a:pt x="359093" y="7144"/>
                  <a:pt x="330612" y="18955"/>
                  <a:pt x="309563" y="40005"/>
                </a:cubicBezTo>
                <a:lnTo>
                  <a:pt x="40005" y="309563"/>
                </a:lnTo>
                <a:cubicBezTo>
                  <a:pt x="18955" y="330517"/>
                  <a:pt x="7144" y="359092"/>
                  <a:pt x="7144" y="388810"/>
                </a:cubicBezTo>
                <a:lnTo>
                  <a:pt x="7144" y="770001"/>
                </a:lnTo>
                <a:cubicBezTo>
                  <a:pt x="7144" y="799719"/>
                  <a:pt x="18955" y="828294"/>
                  <a:pt x="40005" y="849344"/>
                </a:cubicBezTo>
                <a:lnTo>
                  <a:pt x="309563" y="1118902"/>
                </a:lnTo>
                <a:cubicBezTo>
                  <a:pt x="330612" y="1139952"/>
                  <a:pt x="359093" y="1151763"/>
                  <a:pt x="388811" y="1151763"/>
                </a:cubicBezTo>
                <a:lnTo>
                  <a:pt x="770001" y="1151763"/>
                </a:lnTo>
                <a:cubicBezTo>
                  <a:pt x="799814" y="1151763"/>
                  <a:pt x="828294" y="1139952"/>
                  <a:pt x="849344" y="1118902"/>
                </a:cubicBezTo>
                <a:lnTo>
                  <a:pt x="1118902" y="849344"/>
                </a:lnTo>
                <a:cubicBezTo>
                  <a:pt x="1139952" y="828294"/>
                  <a:pt x="1151763" y="799719"/>
                  <a:pt x="1151763" y="770001"/>
                </a:cubicBezTo>
                <a:lnTo>
                  <a:pt x="1151763" y="388810"/>
                </a:lnTo>
                <a:cubicBezTo>
                  <a:pt x="1151763" y="359092"/>
                  <a:pt x="1139952" y="330517"/>
                  <a:pt x="1118902" y="309563"/>
                </a:cubicBezTo>
                <a:close/>
                <a:moveTo>
                  <a:pt x="579406" y="829913"/>
                </a:moveTo>
                <a:cubicBezTo>
                  <a:pt x="441103" y="829913"/>
                  <a:pt x="328898" y="717804"/>
                  <a:pt x="328898" y="579406"/>
                </a:cubicBezTo>
                <a:cubicBezTo>
                  <a:pt x="328898" y="441103"/>
                  <a:pt x="441103" y="328898"/>
                  <a:pt x="579406" y="328898"/>
                </a:cubicBezTo>
                <a:cubicBezTo>
                  <a:pt x="717804" y="328898"/>
                  <a:pt x="829913" y="441103"/>
                  <a:pt x="829913" y="579406"/>
                </a:cubicBezTo>
                <a:cubicBezTo>
                  <a:pt x="829913" y="717804"/>
                  <a:pt x="717804" y="829913"/>
                  <a:pt x="579406" y="829913"/>
                </a:cubicBezTo>
                <a:close/>
              </a:path>
            </a:pathLst>
          </a:custGeom>
          <a:solidFill>
            <a:srgbClr val="0A1931"/>
          </a:solidFill>
          <a:ln w="9525" cap="flat">
            <a:noFill/>
            <a:prstDash val="solid"/>
            <a:miter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rtlCol="0" anchor="ctr"/>
          <a:lstStyle/>
          <a:p>
            <a:endParaRPr lang="en-US"/>
          </a:p>
        </p:txBody>
      </p:sp>
      <p:sp>
        <p:nvSpPr>
          <p:cNvPr id="26" name="Freeform: Shape 48">
            <a:extLst>
              <a:ext uri="{FF2B5EF4-FFF2-40B4-BE49-F238E27FC236}">
                <a16:creationId xmlns="" xmlns:a16="http://schemas.microsoft.com/office/drawing/2014/main" id="{E8F5EE83-B726-4283-8653-74E1FF12EDBB}"/>
              </a:ext>
            </a:extLst>
          </p:cNvPr>
          <p:cNvSpPr/>
          <p:nvPr/>
        </p:nvSpPr>
        <p:spPr>
          <a:xfrm>
            <a:off x="9566199" y="3007803"/>
            <a:ext cx="1152525" cy="1152525"/>
          </a:xfrm>
          <a:custGeom>
            <a:avLst/>
            <a:gdLst>
              <a:gd name="connsiteX0" fmla="*/ 1118902 w 1152525"/>
              <a:gd name="connsiteY0" fmla="*/ 309563 h 1152525"/>
              <a:gd name="connsiteX1" fmla="*/ 849345 w 1152525"/>
              <a:gd name="connsiteY1" fmla="*/ 40005 h 1152525"/>
              <a:gd name="connsiteX2" fmla="*/ 770097 w 1152525"/>
              <a:gd name="connsiteY2" fmla="*/ 7144 h 1152525"/>
              <a:gd name="connsiteX3" fmla="*/ 388906 w 1152525"/>
              <a:gd name="connsiteY3" fmla="*/ 7144 h 1152525"/>
              <a:gd name="connsiteX4" fmla="*/ 309563 w 1152525"/>
              <a:gd name="connsiteY4" fmla="*/ 40005 h 1152525"/>
              <a:gd name="connsiteX5" fmla="*/ 40005 w 1152525"/>
              <a:gd name="connsiteY5" fmla="*/ 309563 h 1152525"/>
              <a:gd name="connsiteX6" fmla="*/ 7144 w 1152525"/>
              <a:gd name="connsiteY6" fmla="*/ 388906 h 1152525"/>
              <a:gd name="connsiteX7" fmla="*/ 7144 w 1152525"/>
              <a:gd name="connsiteY7" fmla="*/ 770096 h 1152525"/>
              <a:gd name="connsiteX8" fmla="*/ 40005 w 1152525"/>
              <a:gd name="connsiteY8" fmla="*/ 849344 h 1152525"/>
              <a:gd name="connsiteX9" fmla="*/ 309563 w 1152525"/>
              <a:gd name="connsiteY9" fmla="*/ 1118902 h 1152525"/>
              <a:gd name="connsiteX10" fmla="*/ 388906 w 1152525"/>
              <a:gd name="connsiteY10" fmla="*/ 1151763 h 1152525"/>
              <a:gd name="connsiteX11" fmla="*/ 770097 w 1152525"/>
              <a:gd name="connsiteY11" fmla="*/ 1151763 h 1152525"/>
              <a:gd name="connsiteX12" fmla="*/ 849345 w 1152525"/>
              <a:gd name="connsiteY12" fmla="*/ 1118902 h 1152525"/>
              <a:gd name="connsiteX13" fmla="*/ 1118902 w 1152525"/>
              <a:gd name="connsiteY13" fmla="*/ 849344 h 1152525"/>
              <a:gd name="connsiteX14" fmla="*/ 1151763 w 1152525"/>
              <a:gd name="connsiteY14" fmla="*/ 770096 h 1152525"/>
              <a:gd name="connsiteX15" fmla="*/ 1151763 w 1152525"/>
              <a:gd name="connsiteY15" fmla="*/ 388906 h 1152525"/>
              <a:gd name="connsiteX16" fmla="*/ 1118902 w 1152525"/>
              <a:gd name="connsiteY16" fmla="*/ 309563 h 1152525"/>
              <a:gd name="connsiteX17" fmla="*/ 579501 w 1152525"/>
              <a:gd name="connsiteY17" fmla="*/ 830009 h 1152525"/>
              <a:gd name="connsiteX18" fmla="*/ 328994 w 1152525"/>
              <a:gd name="connsiteY18" fmla="*/ 579501 h 1152525"/>
              <a:gd name="connsiteX19" fmla="*/ 579501 w 1152525"/>
              <a:gd name="connsiteY19" fmla="*/ 328994 h 1152525"/>
              <a:gd name="connsiteX20" fmla="*/ 830009 w 1152525"/>
              <a:gd name="connsiteY20" fmla="*/ 579501 h 1152525"/>
              <a:gd name="connsiteX21" fmla="*/ 579501 w 1152525"/>
              <a:gd name="connsiteY21" fmla="*/ 830009 h 1152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152525" h="1152525">
                <a:moveTo>
                  <a:pt x="1118902" y="309563"/>
                </a:moveTo>
                <a:lnTo>
                  <a:pt x="849345" y="40005"/>
                </a:lnTo>
                <a:cubicBezTo>
                  <a:pt x="828390" y="18955"/>
                  <a:pt x="799815" y="7144"/>
                  <a:pt x="770097" y="7144"/>
                </a:cubicBezTo>
                <a:lnTo>
                  <a:pt x="388906" y="7144"/>
                </a:lnTo>
                <a:cubicBezTo>
                  <a:pt x="359093" y="7144"/>
                  <a:pt x="330613" y="18955"/>
                  <a:pt x="309563" y="40005"/>
                </a:cubicBezTo>
                <a:lnTo>
                  <a:pt x="40005" y="309563"/>
                </a:lnTo>
                <a:cubicBezTo>
                  <a:pt x="18955" y="330613"/>
                  <a:pt x="7144" y="359093"/>
                  <a:pt x="7144" y="388906"/>
                </a:cubicBezTo>
                <a:lnTo>
                  <a:pt x="7144" y="770096"/>
                </a:lnTo>
                <a:cubicBezTo>
                  <a:pt x="7144" y="799814"/>
                  <a:pt x="18955" y="828389"/>
                  <a:pt x="40005" y="849344"/>
                </a:cubicBezTo>
                <a:lnTo>
                  <a:pt x="309563" y="1118902"/>
                </a:lnTo>
                <a:cubicBezTo>
                  <a:pt x="330613" y="1139952"/>
                  <a:pt x="359093" y="1151763"/>
                  <a:pt x="388906" y="1151763"/>
                </a:cubicBezTo>
                <a:lnTo>
                  <a:pt x="770097" y="1151763"/>
                </a:lnTo>
                <a:cubicBezTo>
                  <a:pt x="799815" y="1151763"/>
                  <a:pt x="828390" y="1139952"/>
                  <a:pt x="849345" y="1118902"/>
                </a:cubicBezTo>
                <a:lnTo>
                  <a:pt x="1118902" y="849344"/>
                </a:lnTo>
                <a:cubicBezTo>
                  <a:pt x="1139953" y="828389"/>
                  <a:pt x="1151763" y="799814"/>
                  <a:pt x="1151763" y="770096"/>
                </a:cubicBezTo>
                <a:lnTo>
                  <a:pt x="1151763" y="388906"/>
                </a:lnTo>
                <a:cubicBezTo>
                  <a:pt x="1151763" y="359093"/>
                  <a:pt x="1139953" y="330613"/>
                  <a:pt x="1118902" y="309563"/>
                </a:cubicBezTo>
                <a:close/>
                <a:moveTo>
                  <a:pt x="579501" y="830009"/>
                </a:moveTo>
                <a:cubicBezTo>
                  <a:pt x="441103" y="830009"/>
                  <a:pt x="328994" y="717804"/>
                  <a:pt x="328994" y="579501"/>
                </a:cubicBezTo>
                <a:cubicBezTo>
                  <a:pt x="328994" y="441103"/>
                  <a:pt x="441103" y="328994"/>
                  <a:pt x="579501" y="328994"/>
                </a:cubicBezTo>
                <a:cubicBezTo>
                  <a:pt x="717804" y="328994"/>
                  <a:pt x="830009" y="441103"/>
                  <a:pt x="830009" y="579501"/>
                </a:cubicBezTo>
                <a:cubicBezTo>
                  <a:pt x="830009" y="717804"/>
                  <a:pt x="717804" y="830009"/>
                  <a:pt x="579501" y="830009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txBody>
          <a:bodyPr rtlCol="0" anchor="ctr"/>
          <a:lstStyle/>
          <a:p>
            <a:endParaRPr lang="en-US"/>
          </a:p>
        </p:txBody>
      </p:sp>
      <p:grpSp>
        <p:nvGrpSpPr>
          <p:cNvPr id="27" name="Group 26">
            <a:extLst>
              <a:ext uri="{FF2B5EF4-FFF2-40B4-BE49-F238E27FC236}">
                <a16:creationId xmlns="" xmlns:a16="http://schemas.microsoft.com/office/drawing/2014/main" id="{AB5BD4DC-38EB-40F0-985B-34FDF96FD9A6}"/>
              </a:ext>
            </a:extLst>
          </p:cNvPr>
          <p:cNvGrpSpPr/>
          <p:nvPr/>
        </p:nvGrpSpPr>
        <p:grpSpPr>
          <a:xfrm>
            <a:off x="1264382" y="2864927"/>
            <a:ext cx="4526269" cy="2419483"/>
            <a:chOff x="4257257" y="1883721"/>
            <a:chExt cx="4526269" cy="2419483"/>
          </a:xfrm>
        </p:grpSpPr>
        <p:sp>
          <p:nvSpPr>
            <p:cNvPr id="28" name="Freeform: Shape 39">
              <a:extLst>
                <a:ext uri="{FF2B5EF4-FFF2-40B4-BE49-F238E27FC236}">
                  <a16:creationId xmlns="" xmlns:a16="http://schemas.microsoft.com/office/drawing/2014/main" id="{80E478C8-298E-4DB7-9C26-3673F878FAC2}"/>
                </a:ext>
              </a:extLst>
            </p:cNvPr>
            <p:cNvSpPr/>
            <p:nvPr/>
          </p:nvSpPr>
          <p:spPr>
            <a:xfrm>
              <a:off x="4257257" y="1883721"/>
              <a:ext cx="1438275" cy="1438275"/>
            </a:xfrm>
            <a:custGeom>
              <a:avLst/>
              <a:gdLst>
                <a:gd name="connsiteX0" fmla="*/ 1436561 w 1438275"/>
                <a:gd name="connsiteY0" fmla="*/ 458057 h 1438275"/>
                <a:gd name="connsiteX1" fmla="*/ 1404652 w 1438275"/>
                <a:gd name="connsiteY1" fmla="*/ 393192 h 1438275"/>
                <a:gd name="connsiteX2" fmla="*/ 1051465 w 1438275"/>
                <a:gd name="connsiteY2" fmla="*/ 40005 h 1438275"/>
                <a:gd name="connsiteX3" fmla="*/ 1025843 w 1438275"/>
                <a:gd name="connsiteY3" fmla="*/ 20859 h 1438275"/>
                <a:gd name="connsiteX4" fmla="*/ 972122 w 1438275"/>
                <a:gd name="connsiteY4" fmla="*/ 7144 h 1438275"/>
                <a:gd name="connsiteX5" fmla="*/ 472535 w 1438275"/>
                <a:gd name="connsiteY5" fmla="*/ 7144 h 1438275"/>
                <a:gd name="connsiteX6" fmla="*/ 418909 w 1438275"/>
                <a:gd name="connsiteY6" fmla="*/ 20859 h 1438275"/>
                <a:gd name="connsiteX7" fmla="*/ 393287 w 1438275"/>
                <a:gd name="connsiteY7" fmla="*/ 40005 h 1438275"/>
                <a:gd name="connsiteX8" fmla="*/ 40005 w 1438275"/>
                <a:gd name="connsiteY8" fmla="*/ 393192 h 1438275"/>
                <a:gd name="connsiteX9" fmla="*/ 8096 w 1438275"/>
                <a:gd name="connsiteY9" fmla="*/ 458057 h 1438275"/>
                <a:gd name="connsiteX10" fmla="*/ 7144 w 1438275"/>
                <a:gd name="connsiteY10" fmla="*/ 472535 h 1438275"/>
                <a:gd name="connsiteX11" fmla="*/ 7144 w 1438275"/>
                <a:gd name="connsiteY11" fmla="*/ 972026 h 1438275"/>
                <a:gd name="connsiteX12" fmla="*/ 40005 w 1438275"/>
                <a:gd name="connsiteY12" fmla="*/ 1051369 h 1438275"/>
                <a:gd name="connsiteX13" fmla="*/ 393287 w 1438275"/>
                <a:gd name="connsiteY13" fmla="*/ 1404652 h 1438275"/>
                <a:gd name="connsiteX14" fmla="*/ 472535 w 1438275"/>
                <a:gd name="connsiteY14" fmla="*/ 1437513 h 1438275"/>
                <a:gd name="connsiteX15" fmla="*/ 972122 w 1438275"/>
                <a:gd name="connsiteY15" fmla="*/ 1437513 h 1438275"/>
                <a:gd name="connsiteX16" fmla="*/ 1051465 w 1438275"/>
                <a:gd name="connsiteY16" fmla="*/ 1404652 h 1438275"/>
                <a:gd name="connsiteX17" fmla="*/ 1404652 w 1438275"/>
                <a:gd name="connsiteY17" fmla="*/ 1051369 h 1438275"/>
                <a:gd name="connsiteX18" fmla="*/ 1437513 w 1438275"/>
                <a:gd name="connsiteY18" fmla="*/ 972026 h 1438275"/>
                <a:gd name="connsiteX19" fmla="*/ 1437513 w 1438275"/>
                <a:gd name="connsiteY19" fmla="*/ 472535 h 1438275"/>
                <a:gd name="connsiteX20" fmla="*/ 1436561 w 1438275"/>
                <a:gd name="connsiteY20" fmla="*/ 458057 h 1438275"/>
                <a:gd name="connsiteX21" fmla="*/ 722376 w 1438275"/>
                <a:gd name="connsiteY21" fmla="*/ 972788 h 1438275"/>
                <a:gd name="connsiteX22" fmla="*/ 471868 w 1438275"/>
                <a:gd name="connsiteY22" fmla="*/ 722281 h 1438275"/>
                <a:gd name="connsiteX23" fmla="*/ 722376 w 1438275"/>
                <a:gd name="connsiteY23" fmla="*/ 471773 h 1438275"/>
                <a:gd name="connsiteX24" fmla="*/ 972884 w 1438275"/>
                <a:gd name="connsiteY24" fmla="*/ 722281 h 1438275"/>
                <a:gd name="connsiteX25" fmla="*/ 722376 w 1438275"/>
                <a:gd name="connsiteY25" fmla="*/ 972788 h 1438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438275" h="1438275">
                  <a:moveTo>
                    <a:pt x="1436561" y="458057"/>
                  </a:moveTo>
                  <a:cubicBezTo>
                    <a:pt x="1433417" y="433673"/>
                    <a:pt x="1422273" y="410813"/>
                    <a:pt x="1404652" y="393192"/>
                  </a:cubicBezTo>
                  <a:lnTo>
                    <a:pt x="1051465" y="40005"/>
                  </a:lnTo>
                  <a:cubicBezTo>
                    <a:pt x="1043750" y="32290"/>
                    <a:pt x="1035082" y="25908"/>
                    <a:pt x="1025843" y="20859"/>
                  </a:cubicBezTo>
                  <a:cubicBezTo>
                    <a:pt x="1009459" y="11906"/>
                    <a:pt x="991076" y="7144"/>
                    <a:pt x="972122" y="7144"/>
                  </a:cubicBezTo>
                  <a:lnTo>
                    <a:pt x="472535" y="7144"/>
                  </a:lnTo>
                  <a:cubicBezTo>
                    <a:pt x="453676" y="7144"/>
                    <a:pt x="435292" y="11906"/>
                    <a:pt x="418909" y="20859"/>
                  </a:cubicBezTo>
                  <a:cubicBezTo>
                    <a:pt x="409575" y="25813"/>
                    <a:pt x="400907" y="32290"/>
                    <a:pt x="393287" y="40005"/>
                  </a:cubicBezTo>
                  <a:lnTo>
                    <a:pt x="40005" y="393192"/>
                  </a:lnTo>
                  <a:cubicBezTo>
                    <a:pt x="22384" y="410813"/>
                    <a:pt x="11239" y="433673"/>
                    <a:pt x="8096" y="458057"/>
                  </a:cubicBezTo>
                  <a:cubicBezTo>
                    <a:pt x="7429" y="462820"/>
                    <a:pt x="7144" y="467677"/>
                    <a:pt x="7144" y="472535"/>
                  </a:cubicBezTo>
                  <a:lnTo>
                    <a:pt x="7144" y="972026"/>
                  </a:lnTo>
                  <a:cubicBezTo>
                    <a:pt x="7144" y="1001839"/>
                    <a:pt x="18955" y="1030319"/>
                    <a:pt x="40005" y="1051369"/>
                  </a:cubicBezTo>
                  <a:lnTo>
                    <a:pt x="393287" y="1404652"/>
                  </a:lnTo>
                  <a:cubicBezTo>
                    <a:pt x="414242" y="1425702"/>
                    <a:pt x="442817" y="1437513"/>
                    <a:pt x="472535" y="1437513"/>
                  </a:cubicBezTo>
                  <a:lnTo>
                    <a:pt x="972122" y="1437513"/>
                  </a:lnTo>
                  <a:cubicBezTo>
                    <a:pt x="1001839" y="1437513"/>
                    <a:pt x="1030414" y="1425702"/>
                    <a:pt x="1051465" y="1404652"/>
                  </a:cubicBezTo>
                  <a:lnTo>
                    <a:pt x="1404652" y="1051369"/>
                  </a:lnTo>
                  <a:cubicBezTo>
                    <a:pt x="1425702" y="1030319"/>
                    <a:pt x="1437513" y="1001839"/>
                    <a:pt x="1437513" y="972026"/>
                  </a:cubicBezTo>
                  <a:lnTo>
                    <a:pt x="1437513" y="472535"/>
                  </a:lnTo>
                  <a:cubicBezTo>
                    <a:pt x="1437513" y="467677"/>
                    <a:pt x="1437227" y="462820"/>
                    <a:pt x="1436561" y="458057"/>
                  </a:cubicBezTo>
                  <a:close/>
                  <a:moveTo>
                    <a:pt x="722376" y="972788"/>
                  </a:moveTo>
                  <a:cubicBezTo>
                    <a:pt x="583978" y="972788"/>
                    <a:pt x="471868" y="860679"/>
                    <a:pt x="471868" y="722281"/>
                  </a:cubicBezTo>
                  <a:cubicBezTo>
                    <a:pt x="471868" y="583978"/>
                    <a:pt x="583978" y="471773"/>
                    <a:pt x="722376" y="471773"/>
                  </a:cubicBezTo>
                  <a:cubicBezTo>
                    <a:pt x="860679" y="471773"/>
                    <a:pt x="972884" y="583978"/>
                    <a:pt x="972884" y="722281"/>
                  </a:cubicBezTo>
                  <a:cubicBezTo>
                    <a:pt x="972884" y="860679"/>
                    <a:pt x="860679" y="972788"/>
                    <a:pt x="722376" y="972788"/>
                  </a:cubicBezTo>
                  <a:close/>
                </a:path>
              </a:pathLst>
            </a:custGeom>
            <a:solidFill>
              <a:srgbClr val="EFEFE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40">
              <a:extLst>
                <a:ext uri="{FF2B5EF4-FFF2-40B4-BE49-F238E27FC236}">
                  <a16:creationId xmlns="" xmlns:a16="http://schemas.microsoft.com/office/drawing/2014/main" id="{188FB118-6364-45D3-94B1-EF2D2F587068}"/>
                </a:ext>
              </a:extLst>
            </p:cNvPr>
            <p:cNvSpPr/>
            <p:nvPr/>
          </p:nvSpPr>
          <p:spPr>
            <a:xfrm>
              <a:off x="6310103" y="1891375"/>
              <a:ext cx="1438275" cy="1438275"/>
            </a:xfrm>
            <a:custGeom>
              <a:avLst/>
              <a:gdLst>
                <a:gd name="connsiteX0" fmla="*/ 1404557 w 1438275"/>
                <a:gd name="connsiteY0" fmla="*/ 393287 h 1438275"/>
                <a:gd name="connsiteX1" fmla="*/ 1051370 w 1438275"/>
                <a:gd name="connsiteY1" fmla="*/ 40005 h 1438275"/>
                <a:gd name="connsiteX2" fmla="*/ 972026 w 1438275"/>
                <a:gd name="connsiteY2" fmla="*/ 7144 h 1438275"/>
                <a:gd name="connsiteX3" fmla="*/ 472536 w 1438275"/>
                <a:gd name="connsiteY3" fmla="*/ 7144 h 1438275"/>
                <a:gd name="connsiteX4" fmla="*/ 393192 w 1438275"/>
                <a:gd name="connsiteY4" fmla="*/ 40005 h 1438275"/>
                <a:gd name="connsiteX5" fmla="*/ 40005 w 1438275"/>
                <a:gd name="connsiteY5" fmla="*/ 393287 h 1438275"/>
                <a:gd name="connsiteX6" fmla="*/ 7144 w 1438275"/>
                <a:gd name="connsiteY6" fmla="*/ 472535 h 1438275"/>
                <a:gd name="connsiteX7" fmla="*/ 7144 w 1438275"/>
                <a:gd name="connsiteY7" fmla="*/ 972122 h 1438275"/>
                <a:gd name="connsiteX8" fmla="*/ 8097 w 1438275"/>
                <a:gd name="connsiteY8" fmla="*/ 986599 h 1438275"/>
                <a:gd name="connsiteX9" fmla="*/ 40005 w 1438275"/>
                <a:gd name="connsiteY9" fmla="*/ 1051465 h 1438275"/>
                <a:gd name="connsiteX10" fmla="*/ 393192 w 1438275"/>
                <a:gd name="connsiteY10" fmla="*/ 1404652 h 1438275"/>
                <a:gd name="connsiteX11" fmla="*/ 418815 w 1438275"/>
                <a:gd name="connsiteY11" fmla="*/ 1423797 h 1438275"/>
                <a:gd name="connsiteX12" fmla="*/ 472536 w 1438275"/>
                <a:gd name="connsiteY12" fmla="*/ 1437513 h 1438275"/>
                <a:gd name="connsiteX13" fmla="*/ 972026 w 1438275"/>
                <a:gd name="connsiteY13" fmla="*/ 1437513 h 1438275"/>
                <a:gd name="connsiteX14" fmla="*/ 1025747 w 1438275"/>
                <a:gd name="connsiteY14" fmla="*/ 1423797 h 1438275"/>
                <a:gd name="connsiteX15" fmla="*/ 1051370 w 1438275"/>
                <a:gd name="connsiteY15" fmla="*/ 1404652 h 1438275"/>
                <a:gd name="connsiteX16" fmla="*/ 1404557 w 1438275"/>
                <a:gd name="connsiteY16" fmla="*/ 1051465 h 1438275"/>
                <a:gd name="connsiteX17" fmla="*/ 1436465 w 1438275"/>
                <a:gd name="connsiteY17" fmla="*/ 986599 h 1438275"/>
                <a:gd name="connsiteX18" fmla="*/ 1437418 w 1438275"/>
                <a:gd name="connsiteY18" fmla="*/ 972122 h 1438275"/>
                <a:gd name="connsiteX19" fmla="*/ 1437418 w 1438275"/>
                <a:gd name="connsiteY19" fmla="*/ 472535 h 1438275"/>
                <a:gd name="connsiteX20" fmla="*/ 1404557 w 1438275"/>
                <a:gd name="connsiteY20" fmla="*/ 393287 h 1438275"/>
                <a:gd name="connsiteX21" fmla="*/ 722281 w 1438275"/>
                <a:gd name="connsiteY21" fmla="*/ 972884 h 1438275"/>
                <a:gd name="connsiteX22" fmla="*/ 471774 w 1438275"/>
                <a:gd name="connsiteY22" fmla="*/ 722376 h 1438275"/>
                <a:gd name="connsiteX23" fmla="*/ 722281 w 1438275"/>
                <a:gd name="connsiteY23" fmla="*/ 471869 h 1438275"/>
                <a:gd name="connsiteX24" fmla="*/ 972788 w 1438275"/>
                <a:gd name="connsiteY24" fmla="*/ 722376 h 1438275"/>
                <a:gd name="connsiteX25" fmla="*/ 722281 w 1438275"/>
                <a:gd name="connsiteY25" fmla="*/ 972884 h 1438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438275" h="1438275">
                  <a:moveTo>
                    <a:pt x="1404557" y="393287"/>
                  </a:moveTo>
                  <a:lnTo>
                    <a:pt x="1051370" y="40005"/>
                  </a:lnTo>
                  <a:cubicBezTo>
                    <a:pt x="1030320" y="18955"/>
                    <a:pt x="1001839" y="7144"/>
                    <a:pt x="972026" y="7144"/>
                  </a:cubicBezTo>
                  <a:lnTo>
                    <a:pt x="472536" y="7144"/>
                  </a:lnTo>
                  <a:cubicBezTo>
                    <a:pt x="442722" y="7144"/>
                    <a:pt x="414242" y="18955"/>
                    <a:pt x="393192" y="40005"/>
                  </a:cubicBezTo>
                  <a:lnTo>
                    <a:pt x="40005" y="393287"/>
                  </a:lnTo>
                  <a:cubicBezTo>
                    <a:pt x="18955" y="414338"/>
                    <a:pt x="7144" y="442817"/>
                    <a:pt x="7144" y="472535"/>
                  </a:cubicBezTo>
                  <a:lnTo>
                    <a:pt x="7144" y="972122"/>
                  </a:lnTo>
                  <a:cubicBezTo>
                    <a:pt x="7144" y="976979"/>
                    <a:pt x="7430" y="981837"/>
                    <a:pt x="8097" y="986599"/>
                  </a:cubicBezTo>
                  <a:cubicBezTo>
                    <a:pt x="11239" y="1010984"/>
                    <a:pt x="22384" y="1033844"/>
                    <a:pt x="40005" y="1051465"/>
                  </a:cubicBezTo>
                  <a:lnTo>
                    <a:pt x="393192" y="1404652"/>
                  </a:lnTo>
                  <a:cubicBezTo>
                    <a:pt x="400908" y="1412367"/>
                    <a:pt x="409575" y="1418749"/>
                    <a:pt x="418815" y="1423797"/>
                  </a:cubicBezTo>
                  <a:cubicBezTo>
                    <a:pt x="435102" y="1432751"/>
                    <a:pt x="453580" y="1437513"/>
                    <a:pt x="472536" y="1437513"/>
                  </a:cubicBezTo>
                  <a:lnTo>
                    <a:pt x="972026" y="1437513"/>
                  </a:lnTo>
                  <a:cubicBezTo>
                    <a:pt x="990981" y="1437513"/>
                    <a:pt x="1009460" y="1432751"/>
                    <a:pt x="1025747" y="1423797"/>
                  </a:cubicBezTo>
                  <a:cubicBezTo>
                    <a:pt x="1034987" y="1418749"/>
                    <a:pt x="1043654" y="1412367"/>
                    <a:pt x="1051370" y="1404652"/>
                  </a:cubicBezTo>
                  <a:lnTo>
                    <a:pt x="1404557" y="1051465"/>
                  </a:lnTo>
                  <a:cubicBezTo>
                    <a:pt x="1422178" y="1033844"/>
                    <a:pt x="1433322" y="1010984"/>
                    <a:pt x="1436465" y="986599"/>
                  </a:cubicBezTo>
                  <a:cubicBezTo>
                    <a:pt x="1437132" y="981837"/>
                    <a:pt x="1437418" y="976979"/>
                    <a:pt x="1437418" y="972122"/>
                  </a:cubicBezTo>
                  <a:lnTo>
                    <a:pt x="1437418" y="472535"/>
                  </a:lnTo>
                  <a:cubicBezTo>
                    <a:pt x="1437418" y="442817"/>
                    <a:pt x="1425607" y="414338"/>
                    <a:pt x="1404557" y="393287"/>
                  </a:cubicBezTo>
                  <a:close/>
                  <a:moveTo>
                    <a:pt x="722281" y="972884"/>
                  </a:moveTo>
                  <a:cubicBezTo>
                    <a:pt x="583882" y="972884"/>
                    <a:pt x="471774" y="860679"/>
                    <a:pt x="471774" y="722376"/>
                  </a:cubicBezTo>
                  <a:cubicBezTo>
                    <a:pt x="471774" y="583978"/>
                    <a:pt x="583882" y="471869"/>
                    <a:pt x="722281" y="471869"/>
                  </a:cubicBezTo>
                  <a:cubicBezTo>
                    <a:pt x="860679" y="471869"/>
                    <a:pt x="972788" y="583978"/>
                    <a:pt x="972788" y="722376"/>
                  </a:cubicBezTo>
                  <a:cubicBezTo>
                    <a:pt x="972788" y="860679"/>
                    <a:pt x="860679" y="972884"/>
                    <a:pt x="722281" y="972884"/>
                  </a:cubicBezTo>
                  <a:close/>
                </a:path>
              </a:pathLst>
            </a:custGeom>
            <a:solidFill>
              <a:srgbClr val="EFEFE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42">
              <a:extLst>
                <a:ext uri="{FF2B5EF4-FFF2-40B4-BE49-F238E27FC236}">
                  <a16:creationId xmlns="" xmlns:a16="http://schemas.microsoft.com/office/drawing/2014/main" id="{9B750FC7-1CCA-42BC-B4FB-BF2EBF913091}"/>
                </a:ext>
              </a:extLst>
            </p:cNvPr>
            <p:cNvSpPr/>
            <p:nvPr/>
          </p:nvSpPr>
          <p:spPr>
            <a:xfrm>
              <a:off x="5274955" y="2864929"/>
              <a:ext cx="1438275" cy="1438275"/>
            </a:xfrm>
            <a:custGeom>
              <a:avLst/>
              <a:gdLst>
                <a:gd name="connsiteX0" fmla="*/ 1436561 w 1438275"/>
                <a:gd name="connsiteY0" fmla="*/ 458057 h 1438275"/>
                <a:gd name="connsiteX1" fmla="*/ 1404652 w 1438275"/>
                <a:gd name="connsiteY1" fmla="*/ 393192 h 1438275"/>
                <a:gd name="connsiteX2" fmla="*/ 1051370 w 1438275"/>
                <a:gd name="connsiteY2" fmla="*/ 40005 h 1438275"/>
                <a:gd name="connsiteX3" fmla="*/ 1025747 w 1438275"/>
                <a:gd name="connsiteY3" fmla="*/ 20859 h 1438275"/>
                <a:gd name="connsiteX4" fmla="*/ 972122 w 1438275"/>
                <a:gd name="connsiteY4" fmla="*/ 7144 h 1438275"/>
                <a:gd name="connsiteX5" fmla="*/ 472535 w 1438275"/>
                <a:gd name="connsiteY5" fmla="*/ 7144 h 1438275"/>
                <a:gd name="connsiteX6" fmla="*/ 418814 w 1438275"/>
                <a:gd name="connsiteY6" fmla="*/ 20859 h 1438275"/>
                <a:gd name="connsiteX7" fmla="*/ 393192 w 1438275"/>
                <a:gd name="connsiteY7" fmla="*/ 40005 h 1438275"/>
                <a:gd name="connsiteX8" fmla="*/ 40005 w 1438275"/>
                <a:gd name="connsiteY8" fmla="*/ 393192 h 1438275"/>
                <a:gd name="connsiteX9" fmla="*/ 8096 w 1438275"/>
                <a:gd name="connsiteY9" fmla="*/ 458057 h 1438275"/>
                <a:gd name="connsiteX10" fmla="*/ 7144 w 1438275"/>
                <a:gd name="connsiteY10" fmla="*/ 472535 h 1438275"/>
                <a:gd name="connsiteX11" fmla="*/ 7144 w 1438275"/>
                <a:gd name="connsiteY11" fmla="*/ 972026 h 1438275"/>
                <a:gd name="connsiteX12" fmla="*/ 40005 w 1438275"/>
                <a:gd name="connsiteY12" fmla="*/ 1051369 h 1438275"/>
                <a:gd name="connsiteX13" fmla="*/ 393192 w 1438275"/>
                <a:gd name="connsiteY13" fmla="*/ 1404652 h 1438275"/>
                <a:gd name="connsiteX14" fmla="*/ 472535 w 1438275"/>
                <a:gd name="connsiteY14" fmla="*/ 1437513 h 1438275"/>
                <a:gd name="connsiteX15" fmla="*/ 972122 w 1438275"/>
                <a:gd name="connsiteY15" fmla="*/ 1437513 h 1438275"/>
                <a:gd name="connsiteX16" fmla="*/ 1051370 w 1438275"/>
                <a:gd name="connsiteY16" fmla="*/ 1404652 h 1438275"/>
                <a:gd name="connsiteX17" fmla="*/ 1404652 w 1438275"/>
                <a:gd name="connsiteY17" fmla="*/ 1051369 h 1438275"/>
                <a:gd name="connsiteX18" fmla="*/ 1437513 w 1438275"/>
                <a:gd name="connsiteY18" fmla="*/ 972026 h 1438275"/>
                <a:gd name="connsiteX19" fmla="*/ 1437513 w 1438275"/>
                <a:gd name="connsiteY19" fmla="*/ 472535 h 1438275"/>
                <a:gd name="connsiteX20" fmla="*/ 1436561 w 1438275"/>
                <a:gd name="connsiteY20" fmla="*/ 458057 h 1438275"/>
                <a:gd name="connsiteX21" fmla="*/ 722281 w 1438275"/>
                <a:gd name="connsiteY21" fmla="*/ 972788 h 1438275"/>
                <a:gd name="connsiteX22" fmla="*/ 471773 w 1438275"/>
                <a:gd name="connsiteY22" fmla="*/ 722281 h 1438275"/>
                <a:gd name="connsiteX23" fmla="*/ 722281 w 1438275"/>
                <a:gd name="connsiteY23" fmla="*/ 471773 h 1438275"/>
                <a:gd name="connsiteX24" fmla="*/ 972788 w 1438275"/>
                <a:gd name="connsiteY24" fmla="*/ 722281 h 1438275"/>
                <a:gd name="connsiteX25" fmla="*/ 722281 w 1438275"/>
                <a:gd name="connsiteY25" fmla="*/ 972788 h 1438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438275" h="1438275">
                  <a:moveTo>
                    <a:pt x="1436561" y="458057"/>
                  </a:moveTo>
                  <a:cubicBezTo>
                    <a:pt x="1433417" y="433673"/>
                    <a:pt x="1422273" y="410813"/>
                    <a:pt x="1404652" y="393192"/>
                  </a:cubicBezTo>
                  <a:lnTo>
                    <a:pt x="1051370" y="40005"/>
                  </a:lnTo>
                  <a:cubicBezTo>
                    <a:pt x="1043750" y="32290"/>
                    <a:pt x="1035082" y="25813"/>
                    <a:pt x="1025747" y="20859"/>
                  </a:cubicBezTo>
                  <a:cubicBezTo>
                    <a:pt x="1009364" y="11906"/>
                    <a:pt x="990981" y="7144"/>
                    <a:pt x="972122" y="7144"/>
                  </a:cubicBezTo>
                  <a:lnTo>
                    <a:pt x="472535" y="7144"/>
                  </a:lnTo>
                  <a:cubicBezTo>
                    <a:pt x="453580" y="7144"/>
                    <a:pt x="435197" y="11906"/>
                    <a:pt x="418814" y="20859"/>
                  </a:cubicBezTo>
                  <a:cubicBezTo>
                    <a:pt x="409575" y="25908"/>
                    <a:pt x="400907" y="32290"/>
                    <a:pt x="393192" y="40005"/>
                  </a:cubicBezTo>
                  <a:lnTo>
                    <a:pt x="40005" y="393192"/>
                  </a:lnTo>
                  <a:cubicBezTo>
                    <a:pt x="22384" y="410813"/>
                    <a:pt x="11239" y="433673"/>
                    <a:pt x="8096" y="458057"/>
                  </a:cubicBezTo>
                  <a:cubicBezTo>
                    <a:pt x="7429" y="462820"/>
                    <a:pt x="7144" y="467677"/>
                    <a:pt x="7144" y="472535"/>
                  </a:cubicBezTo>
                  <a:lnTo>
                    <a:pt x="7144" y="972026"/>
                  </a:lnTo>
                  <a:cubicBezTo>
                    <a:pt x="7144" y="1001839"/>
                    <a:pt x="18955" y="1030319"/>
                    <a:pt x="40005" y="1051369"/>
                  </a:cubicBezTo>
                  <a:lnTo>
                    <a:pt x="393192" y="1404652"/>
                  </a:lnTo>
                  <a:cubicBezTo>
                    <a:pt x="414242" y="1425702"/>
                    <a:pt x="442817" y="1437513"/>
                    <a:pt x="472535" y="1437513"/>
                  </a:cubicBezTo>
                  <a:lnTo>
                    <a:pt x="972122" y="1437513"/>
                  </a:lnTo>
                  <a:cubicBezTo>
                    <a:pt x="1001839" y="1437513"/>
                    <a:pt x="1030414" y="1425702"/>
                    <a:pt x="1051370" y="1404652"/>
                  </a:cubicBezTo>
                  <a:lnTo>
                    <a:pt x="1404652" y="1051369"/>
                  </a:lnTo>
                  <a:cubicBezTo>
                    <a:pt x="1425702" y="1030319"/>
                    <a:pt x="1437513" y="1001839"/>
                    <a:pt x="1437513" y="972026"/>
                  </a:cubicBezTo>
                  <a:lnTo>
                    <a:pt x="1437513" y="472535"/>
                  </a:lnTo>
                  <a:cubicBezTo>
                    <a:pt x="1437513" y="467677"/>
                    <a:pt x="1437227" y="462820"/>
                    <a:pt x="1436561" y="458057"/>
                  </a:cubicBezTo>
                  <a:close/>
                  <a:moveTo>
                    <a:pt x="722281" y="972788"/>
                  </a:moveTo>
                  <a:cubicBezTo>
                    <a:pt x="583978" y="972788"/>
                    <a:pt x="471773" y="860679"/>
                    <a:pt x="471773" y="722281"/>
                  </a:cubicBezTo>
                  <a:cubicBezTo>
                    <a:pt x="471773" y="583978"/>
                    <a:pt x="583978" y="471773"/>
                    <a:pt x="722281" y="471773"/>
                  </a:cubicBezTo>
                  <a:cubicBezTo>
                    <a:pt x="860679" y="471773"/>
                    <a:pt x="972788" y="583978"/>
                    <a:pt x="972788" y="722281"/>
                  </a:cubicBezTo>
                  <a:cubicBezTo>
                    <a:pt x="972788" y="860679"/>
                    <a:pt x="860679" y="972788"/>
                    <a:pt x="722281" y="972788"/>
                  </a:cubicBezTo>
                  <a:close/>
                </a:path>
              </a:pathLst>
            </a:custGeom>
            <a:solidFill>
              <a:srgbClr val="EFEFE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43">
              <a:extLst>
                <a:ext uri="{FF2B5EF4-FFF2-40B4-BE49-F238E27FC236}">
                  <a16:creationId xmlns="" xmlns:a16="http://schemas.microsoft.com/office/drawing/2014/main" id="{686FB78A-6800-4963-B6A9-2A560FC81501}"/>
                </a:ext>
              </a:extLst>
            </p:cNvPr>
            <p:cNvSpPr/>
            <p:nvPr/>
          </p:nvSpPr>
          <p:spPr>
            <a:xfrm>
              <a:off x="7345251" y="2864929"/>
              <a:ext cx="1438275" cy="1438275"/>
            </a:xfrm>
            <a:custGeom>
              <a:avLst/>
              <a:gdLst>
                <a:gd name="connsiteX0" fmla="*/ 1404652 w 1438275"/>
                <a:gd name="connsiteY0" fmla="*/ 393287 h 1438275"/>
                <a:gd name="connsiteX1" fmla="*/ 1051465 w 1438275"/>
                <a:gd name="connsiteY1" fmla="*/ 40005 h 1438275"/>
                <a:gd name="connsiteX2" fmla="*/ 972122 w 1438275"/>
                <a:gd name="connsiteY2" fmla="*/ 7144 h 1438275"/>
                <a:gd name="connsiteX3" fmla="*/ 472536 w 1438275"/>
                <a:gd name="connsiteY3" fmla="*/ 7144 h 1438275"/>
                <a:gd name="connsiteX4" fmla="*/ 393288 w 1438275"/>
                <a:gd name="connsiteY4" fmla="*/ 40005 h 1438275"/>
                <a:gd name="connsiteX5" fmla="*/ 40005 w 1438275"/>
                <a:gd name="connsiteY5" fmla="*/ 393287 h 1438275"/>
                <a:gd name="connsiteX6" fmla="*/ 7144 w 1438275"/>
                <a:gd name="connsiteY6" fmla="*/ 472535 h 1438275"/>
                <a:gd name="connsiteX7" fmla="*/ 7144 w 1438275"/>
                <a:gd name="connsiteY7" fmla="*/ 972122 h 1438275"/>
                <a:gd name="connsiteX8" fmla="*/ 8097 w 1438275"/>
                <a:gd name="connsiteY8" fmla="*/ 986599 h 1438275"/>
                <a:gd name="connsiteX9" fmla="*/ 40005 w 1438275"/>
                <a:gd name="connsiteY9" fmla="*/ 1051465 h 1438275"/>
                <a:gd name="connsiteX10" fmla="*/ 393288 w 1438275"/>
                <a:gd name="connsiteY10" fmla="*/ 1404652 h 1438275"/>
                <a:gd name="connsiteX11" fmla="*/ 418910 w 1438275"/>
                <a:gd name="connsiteY11" fmla="*/ 1423797 h 1438275"/>
                <a:gd name="connsiteX12" fmla="*/ 472536 w 1438275"/>
                <a:gd name="connsiteY12" fmla="*/ 1437513 h 1438275"/>
                <a:gd name="connsiteX13" fmla="*/ 972122 w 1438275"/>
                <a:gd name="connsiteY13" fmla="*/ 1437513 h 1438275"/>
                <a:gd name="connsiteX14" fmla="*/ 1051465 w 1438275"/>
                <a:gd name="connsiteY14" fmla="*/ 1404652 h 1438275"/>
                <a:gd name="connsiteX15" fmla="*/ 1404652 w 1438275"/>
                <a:gd name="connsiteY15" fmla="*/ 1051465 h 1438275"/>
                <a:gd name="connsiteX16" fmla="*/ 1437513 w 1438275"/>
                <a:gd name="connsiteY16" fmla="*/ 972122 h 1438275"/>
                <a:gd name="connsiteX17" fmla="*/ 1437513 w 1438275"/>
                <a:gd name="connsiteY17" fmla="*/ 472535 h 1438275"/>
                <a:gd name="connsiteX18" fmla="*/ 1404652 w 1438275"/>
                <a:gd name="connsiteY18" fmla="*/ 393287 h 1438275"/>
                <a:gd name="connsiteX19" fmla="*/ 722376 w 1438275"/>
                <a:gd name="connsiteY19" fmla="*/ 972884 h 1438275"/>
                <a:gd name="connsiteX20" fmla="*/ 471869 w 1438275"/>
                <a:gd name="connsiteY20" fmla="*/ 722376 h 1438275"/>
                <a:gd name="connsiteX21" fmla="*/ 722376 w 1438275"/>
                <a:gd name="connsiteY21" fmla="*/ 471869 h 1438275"/>
                <a:gd name="connsiteX22" fmla="*/ 972884 w 1438275"/>
                <a:gd name="connsiteY22" fmla="*/ 722376 h 1438275"/>
                <a:gd name="connsiteX23" fmla="*/ 722376 w 1438275"/>
                <a:gd name="connsiteY23" fmla="*/ 972884 h 1438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438275" h="1438275">
                  <a:moveTo>
                    <a:pt x="1404652" y="393287"/>
                  </a:moveTo>
                  <a:lnTo>
                    <a:pt x="1051465" y="40005"/>
                  </a:lnTo>
                  <a:cubicBezTo>
                    <a:pt x="1030415" y="18955"/>
                    <a:pt x="1001840" y="7144"/>
                    <a:pt x="972122" y="7144"/>
                  </a:cubicBezTo>
                  <a:lnTo>
                    <a:pt x="472536" y="7144"/>
                  </a:lnTo>
                  <a:cubicBezTo>
                    <a:pt x="442818" y="7144"/>
                    <a:pt x="414338" y="18955"/>
                    <a:pt x="393288" y="40005"/>
                  </a:cubicBezTo>
                  <a:lnTo>
                    <a:pt x="40005" y="393287"/>
                  </a:lnTo>
                  <a:cubicBezTo>
                    <a:pt x="18955" y="414338"/>
                    <a:pt x="7144" y="442817"/>
                    <a:pt x="7144" y="472535"/>
                  </a:cubicBezTo>
                  <a:lnTo>
                    <a:pt x="7144" y="972122"/>
                  </a:lnTo>
                  <a:cubicBezTo>
                    <a:pt x="7144" y="976979"/>
                    <a:pt x="7430" y="981837"/>
                    <a:pt x="8097" y="986599"/>
                  </a:cubicBezTo>
                  <a:cubicBezTo>
                    <a:pt x="11240" y="1010984"/>
                    <a:pt x="22384" y="1033844"/>
                    <a:pt x="40005" y="1051465"/>
                  </a:cubicBezTo>
                  <a:lnTo>
                    <a:pt x="393288" y="1404652"/>
                  </a:lnTo>
                  <a:cubicBezTo>
                    <a:pt x="400908" y="1412367"/>
                    <a:pt x="409575" y="1418749"/>
                    <a:pt x="418910" y="1423797"/>
                  </a:cubicBezTo>
                  <a:cubicBezTo>
                    <a:pt x="435197" y="1432751"/>
                    <a:pt x="453580" y="1437513"/>
                    <a:pt x="472536" y="1437513"/>
                  </a:cubicBezTo>
                  <a:lnTo>
                    <a:pt x="972122" y="1437513"/>
                  </a:lnTo>
                  <a:cubicBezTo>
                    <a:pt x="1001840" y="1437513"/>
                    <a:pt x="1030415" y="1425702"/>
                    <a:pt x="1051465" y="1404652"/>
                  </a:cubicBezTo>
                  <a:lnTo>
                    <a:pt x="1404652" y="1051465"/>
                  </a:lnTo>
                  <a:cubicBezTo>
                    <a:pt x="1425703" y="1030414"/>
                    <a:pt x="1437513" y="1001839"/>
                    <a:pt x="1437513" y="972122"/>
                  </a:cubicBezTo>
                  <a:lnTo>
                    <a:pt x="1437513" y="472535"/>
                  </a:lnTo>
                  <a:cubicBezTo>
                    <a:pt x="1437513" y="442817"/>
                    <a:pt x="1425703" y="414338"/>
                    <a:pt x="1404652" y="393287"/>
                  </a:cubicBezTo>
                  <a:close/>
                  <a:moveTo>
                    <a:pt x="722376" y="972884"/>
                  </a:moveTo>
                  <a:cubicBezTo>
                    <a:pt x="583978" y="972884"/>
                    <a:pt x="471869" y="860679"/>
                    <a:pt x="471869" y="722376"/>
                  </a:cubicBezTo>
                  <a:cubicBezTo>
                    <a:pt x="471869" y="583978"/>
                    <a:pt x="583978" y="471869"/>
                    <a:pt x="722376" y="471869"/>
                  </a:cubicBezTo>
                  <a:cubicBezTo>
                    <a:pt x="860679" y="471869"/>
                    <a:pt x="972884" y="583978"/>
                    <a:pt x="972884" y="722376"/>
                  </a:cubicBezTo>
                  <a:cubicBezTo>
                    <a:pt x="972884" y="860679"/>
                    <a:pt x="860679" y="972884"/>
                    <a:pt x="722376" y="972884"/>
                  </a:cubicBezTo>
                  <a:close/>
                </a:path>
              </a:pathLst>
            </a:custGeom>
            <a:solidFill>
              <a:srgbClr val="EFEFE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2" name="Freeform: Shape 46">
            <a:extLst>
              <a:ext uri="{FF2B5EF4-FFF2-40B4-BE49-F238E27FC236}">
                <a16:creationId xmlns="" xmlns:a16="http://schemas.microsoft.com/office/drawing/2014/main" id="{8F3D2B2A-6A16-4BE2-975B-EBB4B6D38343}"/>
              </a:ext>
            </a:extLst>
          </p:cNvPr>
          <p:cNvSpPr/>
          <p:nvPr/>
        </p:nvSpPr>
        <p:spPr>
          <a:xfrm>
            <a:off x="1372127" y="3007801"/>
            <a:ext cx="1152525" cy="1152525"/>
          </a:xfrm>
          <a:custGeom>
            <a:avLst/>
            <a:gdLst>
              <a:gd name="connsiteX0" fmla="*/ 1118902 w 1152525"/>
              <a:gd name="connsiteY0" fmla="*/ 309563 h 1152525"/>
              <a:gd name="connsiteX1" fmla="*/ 849344 w 1152525"/>
              <a:gd name="connsiteY1" fmla="*/ 40005 h 1152525"/>
              <a:gd name="connsiteX2" fmla="*/ 770001 w 1152525"/>
              <a:gd name="connsiteY2" fmla="*/ 7144 h 1152525"/>
              <a:gd name="connsiteX3" fmla="*/ 388810 w 1152525"/>
              <a:gd name="connsiteY3" fmla="*/ 7144 h 1152525"/>
              <a:gd name="connsiteX4" fmla="*/ 309563 w 1152525"/>
              <a:gd name="connsiteY4" fmla="*/ 40005 h 1152525"/>
              <a:gd name="connsiteX5" fmla="*/ 40005 w 1152525"/>
              <a:gd name="connsiteY5" fmla="*/ 309563 h 1152525"/>
              <a:gd name="connsiteX6" fmla="*/ 7144 w 1152525"/>
              <a:gd name="connsiteY6" fmla="*/ 388906 h 1152525"/>
              <a:gd name="connsiteX7" fmla="*/ 7144 w 1152525"/>
              <a:gd name="connsiteY7" fmla="*/ 770096 h 1152525"/>
              <a:gd name="connsiteX8" fmla="*/ 40005 w 1152525"/>
              <a:gd name="connsiteY8" fmla="*/ 849344 h 1152525"/>
              <a:gd name="connsiteX9" fmla="*/ 309563 w 1152525"/>
              <a:gd name="connsiteY9" fmla="*/ 1118902 h 1152525"/>
              <a:gd name="connsiteX10" fmla="*/ 388810 w 1152525"/>
              <a:gd name="connsiteY10" fmla="*/ 1151763 h 1152525"/>
              <a:gd name="connsiteX11" fmla="*/ 770001 w 1152525"/>
              <a:gd name="connsiteY11" fmla="*/ 1151763 h 1152525"/>
              <a:gd name="connsiteX12" fmla="*/ 849344 w 1152525"/>
              <a:gd name="connsiteY12" fmla="*/ 1118902 h 1152525"/>
              <a:gd name="connsiteX13" fmla="*/ 1118902 w 1152525"/>
              <a:gd name="connsiteY13" fmla="*/ 849344 h 1152525"/>
              <a:gd name="connsiteX14" fmla="*/ 1151763 w 1152525"/>
              <a:gd name="connsiteY14" fmla="*/ 770096 h 1152525"/>
              <a:gd name="connsiteX15" fmla="*/ 1151763 w 1152525"/>
              <a:gd name="connsiteY15" fmla="*/ 388906 h 1152525"/>
              <a:gd name="connsiteX16" fmla="*/ 1118902 w 1152525"/>
              <a:gd name="connsiteY16" fmla="*/ 309563 h 1152525"/>
              <a:gd name="connsiteX17" fmla="*/ 579406 w 1152525"/>
              <a:gd name="connsiteY17" fmla="*/ 830009 h 1152525"/>
              <a:gd name="connsiteX18" fmla="*/ 328898 w 1152525"/>
              <a:gd name="connsiteY18" fmla="*/ 579501 h 1152525"/>
              <a:gd name="connsiteX19" fmla="*/ 579406 w 1152525"/>
              <a:gd name="connsiteY19" fmla="*/ 328994 h 1152525"/>
              <a:gd name="connsiteX20" fmla="*/ 829913 w 1152525"/>
              <a:gd name="connsiteY20" fmla="*/ 579501 h 1152525"/>
              <a:gd name="connsiteX21" fmla="*/ 579406 w 1152525"/>
              <a:gd name="connsiteY21" fmla="*/ 830009 h 1152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152525" h="1152525">
                <a:moveTo>
                  <a:pt x="1118902" y="309563"/>
                </a:moveTo>
                <a:lnTo>
                  <a:pt x="849344" y="40005"/>
                </a:lnTo>
                <a:cubicBezTo>
                  <a:pt x="828294" y="18955"/>
                  <a:pt x="799814" y="7144"/>
                  <a:pt x="770001" y="7144"/>
                </a:cubicBezTo>
                <a:lnTo>
                  <a:pt x="388810" y="7144"/>
                </a:lnTo>
                <a:cubicBezTo>
                  <a:pt x="359092" y="7144"/>
                  <a:pt x="330517" y="18955"/>
                  <a:pt x="309563" y="40005"/>
                </a:cubicBezTo>
                <a:lnTo>
                  <a:pt x="40005" y="309563"/>
                </a:lnTo>
                <a:cubicBezTo>
                  <a:pt x="18955" y="330613"/>
                  <a:pt x="7144" y="359093"/>
                  <a:pt x="7144" y="388906"/>
                </a:cubicBezTo>
                <a:lnTo>
                  <a:pt x="7144" y="770096"/>
                </a:lnTo>
                <a:cubicBezTo>
                  <a:pt x="7144" y="799814"/>
                  <a:pt x="18955" y="828389"/>
                  <a:pt x="40005" y="849344"/>
                </a:cubicBezTo>
                <a:lnTo>
                  <a:pt x="309563" y="1118902"/>
                </a:lnTo>
                <a:cubicBezTo>
                  <a:pt x="330517" y="1139952"/>
                  <a:pt x="359092" y="1151763"/>
                  <a:pt x="388810" y="1151763"/>
                </a:cubicBezTo>
                <a:lnTo>
                  <a:pt x="770001" y="1151763"/>
                </a:lnTo>
                <a:cubicBezTo>
                  <a:pt x="799814" y="1151763"/>
                  <a:pt x="828294" y="1139952"/>
                  <a:pt x="849344" y="1118902"/>
                </a:cubicBezTo>
                <a:lnTo>
                  <a:pt x="1118902" y="849344"/>
                </a:lnTo>
                <a:cubicBezTo>
                  <a:pt x="1139952" y="828389"/>
                  <a:pt x="1151763" y="799814"/>
                  <a:pt x="1151763" y="770096"/>
                </a:cubicBezTo>
                <a:lnTo>
                  <a:pt x="1151763" y="388906"/>
                </a:lnTo>
                <a:cubicBezTo>
                  <a:pt x="1151763" y="359093"/>
                  <a:pt x="1139952" y="330613"/>
                  <a:pt x="1118902" y="309563"/>
                </a:cubicBezTo>
                <a:close/>
                <a:moveTo>
                  <a:pt x="579406" y="830009"/>
                </a:moveTo>
                <a:cubicBezTo>
                  <a:pt x="441103" y="830009"/>
                  <a:pt x="328898" y="717804"/>
                  <a:pt x="328898" y="579501"/>
                </a:cubicBezTo>
                <a:cubicBezTo>
                  <a:pt x="328898" y="441103"/>
                  <a:pt x="441103" y="328994"/>
                  <a:pt x="579406" y="328994"/>
                </a:cubicBezTo>
                <a:cubicBezTo>
                  <a:pt x="717804" y="328994"/>
                  <a:pt x="829913" y="441103"/>
                  <a:pt x="829913" y="579501"/>
                </a:cubicBezTo>
                <a:cubicBezTo>
                  <a:pt x="829913" y="717804"/>
                  <a:pt x="717804" y="830009"/>
                  <a:pt x="579406" y="830009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txBody>
          <a:bodyPr rtlCol="0" anchor="ctr"/>
          <a:lstStyle/>
          <a:p>
            <a:endParaRPr lang="en-US"/>
          </a:p>
        </p:txBody>
      </p:sp>
      <p:sp>
        <p:nvSpPr>
          <p:cNvPr id="33" name="Freeform: Shape 45">
            <a:extLst>
              <a:ext uri="{FF2B5EF4-FFF2-40B4-BE49-F238E27FC236}">
                <a16:creationId xmlns="" xmlns:a16="http://schemas.microsoft.com/office/drawing/2014/main" id="{6FD3A32F-EB2C-4C08-BC09-39FB6A6290DC}"/>
              </a:ext>
            </a:extLst>
          </p:cNvPr>
          <p:cNvSpPr/>
          <p:nvPr/>
        </p:nvSpPr>
        <p:spPr>
          <a:xfrm>
            <a:off x="3464104" y="3062510"/>
            <a:ext cx="1152525" cy="1152525"/>
          </a:xfrm>
          <a:custGeom>
            <a:avLst/>
            <a:gdLst>
              <a:gd name="connsiteX0" fmla="*/ 1118807 w 1152525"/>
              <a:gd name="connsiteY0" fmla="*/ 309563 h 1152525"/>
              <a:gd name="connsiteX1" fmla="*/ 849345 w 1152525"/>
              <a:gd name="connsiteY1" fmla="*/ 40005 h 1152525"/>
              <a:gd name="connsiteX2" fmla="*/ 770001 w 1152525"/>
              <a:gd name="connsiteY2" fmla="*/ 7144 h 1152525"/>
              <a:gd name="connsiteX3" fmla="*/ 388811 w 1152525"/>
              <a:gd name="connsiteY3" fmla="*/ 7144 h 1152525"/>
              <a:gd name="connsiteX4" fmla="*/ 309467 w 1152525"/>
              <a:gd name="connsiteY4" fmla="*/ 40005 h 1152525"/>
              <a:gd name="connsiteX5" fmla="*/ 40005 w 1152525"/>
              <a:gd name="connsiteY5" fmla="*/ 309563 h 1152525"/>
              <a:gd name="connsiteX6" fmla="*/ 7144 w 1152525"/>
              <a:gd name="connsiteY6" fmla="*/ 388906 h 1152525"/>
              <a:gd name="connsiteX7" fmla="*/ 7144 w 1152525"/>
              <a:gd name="connsiteY7" fmla="*/ 770096 h 1152525"/>
              <a:gd name="connsiteX8" fmla="*/ 40005 w 1152525"/>
              <a:gd name="connsiteY8" fmla="*/ 849344 h 1152525"/>
              <a:gd name="connsiteX9" fmla="*/ 309467 w 1152525"/>
              <a:gd name="connsiteY9" fmla="*/ 1118902 h 1152525"/>
              <a:gd name="connsiteX10" fmla="*/ 388811 w 1152525"/>
              <a:gd name="connsiteY10" fmla="*/ 1151763 h 1152525"/>
              <a:gd name="connsiteX11" fmla="*/ 770001 w 1152525"/>
              <a:gd name="connsiteY11" fmla="*/ 1151763 h 1152525"/>
              <a:gd name="connsiteX12" fmla="*/ 849345 w 1152525"/>
              <a:gd name="connsiteY12" fmla="*/ 1118902 h 1152525"/>
              <a:gd name="connsiteX13" fmla="*/ 1118807 w 1152525"/>
              <a:gd name="connsiteY13" fmla="*/ 849344 h 1152525"/>
              <a:gd name="connsiteX14" fmla="*/ 1151668 w 1152525"/>
              <a:gd name="connsiteY14" fmla="*/ 770096 h 1152525"/>
              <a:gd name="connsiteX15" fmla="*/ 1151668 w 1152525"/>
              <a:gd name="connsiteY15" fmla="*/ 388906 h 1152525"/>
              <a:gd name="connsiteX16" fmla="*/ 1118807 w 1152525"/>
              <a:gd name="connsiteY16" fmla="*/ 309563 h 1152525"/>
              <a:gd name="connsiteX17" fmla="*/ 579406 w 1152525"/>
              <a:gd name="connsiteY17" fmla="*/ 830009 h 1152525"/>
              <a:gd name="connsiteX18" fmla="*/ 328899 w 1152525"/>
              <a:gd name="connsiteY18" fmla="*/ 579501 h 1152525"/>
              <a:gd name="connsiteX19" fmla="*/ 579406 w 1152525"/>
              <a:gd name="connsiteY19" fmla="*/ 328994 h 1152525"/>
              <a:gd name="connsiteX20" fmla="*/ 829913 w 1152525"/>
              <a:gd name="connsiteY20" fmla="*/ 579501 h 1152525"/>
              <a:gd name="connsiteX21" fmla="*/ 579406 w 1152525"/>
              <a:gd name="connsiteY21" fmla="*/ 830009 h 1152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152525" h="1152525">
                <a:moveTo>
                  <a:pt x="1118807" y="309563"/>
                </a:moveTo>
                <a:lnTo>
                  <a:pt x="849345" y="40005"/>
                </a:lnTo>
                <a:cubicBezTo>
                  <a:pt x="828294" y="18955"/>
                  <a:pt x="799719" y="7144"/>
                  <a:pt x="770001" y="7144"/>
                </a:cubicBezTo>
                <a:lnTo>
                  <a:pt x="388811" y="7144"/>
                </a:lnTo>
                <a:cubicBezTo>
                  <a:pt x="359093" y="7144"/>
                  <a:pt x="330518" y="18955"/>
                  <a:pt x="309467" y="40005"/>
                </a:cubicBezTo>
                <a:lnTo>
                  <a:pt x="40005" y="309563"/>
                </a:lnTo>
                <a:cubicBezTo>
                  <a:pt x="18955" y="330613"/>
                  <a:pt x="7144" y="359093"/>
                  <a:pt x="7144" y="388906"/>
                </a:cubicBezTo>
                <a:lnTo>
                  <a:pt x="7144" y="770096"/>
                </a:lnTo>
                <a:cubicBezTo>
                  <a:pt x="7144" y="799814"/>
                  <a:pt x="18955" y="828389"/>
                  <a:pt x="40005" y="849344"/>
                </a:cubicBezTo>
                <a:lnTo>
                  <a:pt x="309467" y="1118902"/>
                </a:lnTo>
                <a:cubicBezTo>
                  <a:pt x="330518" y="1139952"/>
                  <a:pt x="359093" y="1151763"/>
                  <a:pt x="388811" y="1151763"/>
                </a:cubicBezTo>
                <a:lnTo>
                  <a:pt x="770001" y="1151763"/>
                </a:lnTo>
                <a:cubicBezTo>
                  <a:pt x="799719" y="1151763"/>
                  <a:pt x="828294" y="1139952"/>
                  <a:pt x="849345" y="1118902"/>
                </a:cubicBezTo>
                <a:lnTo>
                  <a:pt x="1118807" y="849344"/>
                </a:lnTo>
                <a:cubicBezTo>
                  <a:pt x="1139857" y="828389"/>
                  <a:pt x="1151668" y="799814"/>
                  <a:pt x="1151668" y="770096"/>
                </a:cubicBezTo>
                <a:lnTo>
                  <a:pt x="1151668" y="388906"/>
                </a:lnTo>
                <a:cubicBezTo>
                  <a:pt x="1151668" y="359093"/>
                  <a:pt x="1139857" y="330613"/>
                  <a:pt x="1118807" y="309563"/>
                </a:cubicBezTo>
                <a:close/>
                <a:moveTo>
                  <a:pt x="579406" y="830009"/>
                </a:moveTo>
                <a:cubicBezTo>
                  <a:pt x="441007" y="830009"/>
                  <a:pt x="328899" y="717804"/>
                  <a:pt x="328899" y="579501"/>
                </a:cubicBezTo>
                <a:cubicBezTo>
                  <a:pt x="328899" y="441103"/>
                  <a:pt x="441007" y="328994"/>
                  <a:pt x="579406" y="328994"/>
                </a:cubicBezTo>
                <a:cubicBezTo>
                  <a:pt x="717804" y="328994"/>
                  <a:pt x="829913" y="441103"/>
                  <a:pt x="829913" y="579501"/>
                </a:cubicBezTo>
                <a:cubicBezTo>
                  <a:pt x="829913" y="717804"/>
                  <a:pt x="717804" y="830009"/>
                  <a:pt x="579406" y="830009"/>
                </a:cubicBezTo>
                <a:close/>
              </a:path>
            </a:pathLst>
          </a:custGeom>
          <a:solidFill>
            <a:srgbClr val="185ADB"/>
          </a:solidFill>
          <a:ln w="9525" cap="flat">
            <a:noFill/>
            <a:prstDash val="solid"/>
            <a:miter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rtlCol="0" anchor="ctr"/>
          <a:lstStyle/>
          <a:p>
            <a:endParaRPr lang="en-US"/>
          </a:p>
        </p:txBody>
      </p:sp>
      <p:sp>
        <p:nvSpPr>
          <p:cNvPr id="34" name="Freeform: Shape 44">
            <a:extLst>
              <a:ext uri="{FF2B5EF4-FFF2-40B4-BE49-F238E27FC236}">
                <a16:creationId xmlns="" xmlns:a16="http://schemas.microsoft.com/office/drawing/2014/main" id="{7929D216-0182-41C3-BC39-BBEA395BAFA2}"/>
              </a:ext>
            </a:extLst>
          </p:cNvPr>
          <p:cNvSpPr/>
          <p:nvPr/>
        </p:nvSpPr>
        <p:spPr>
          <a:xfrm>
            <a:off x="4469723" y="3973543"/>
            <a:ext cx="1152525" cy="1152525"/>
          </a:xfrm>
          <a:custGeom>
            <a:avLst/>
            <a:gdLst>
              <a:gd name="connsiteX0" fmla="*/ 1118902 w 1152525"/>
              <a:gd name="connsiteY0" fmla="*/ 309563 h 1152525"/>
              <a:gd name="connsiteX1" fmla="*/ 849344 w 1152525"/>
              <a:gd name="connsiteY1" fmla="*/ 40005 h 1152525"/>
              <a:gd name="connsiteX2" fmla="*/ 770096 w 1152525"/>
              <a:gd name="connsiteY2" fmla="*/ 7144 h 1152525"/>
              <a:gd name="connsiteX3" fmla="*/ 388906 w 1152525"/>
              <a:gd name="connsiteY3" fmla="*/ 7144 h 1152525"/>
              <a:gd name="connsiteX4" fmla="*/ 309563 w 1152525"/>
              <a:gd name="connsiteY4" fmla="*/ 40005 h 1152525"/>
              <a:gd name="connsiteX5" fmla="*/ 40005 w 1152525"/>
              <a:gd name="connsiteY5" fmla="*/ 309563 h 1152525"/>
              <a:gd name="connsiteX6" fmla="*/ 7144 w 1152525"/>
              <a:gd name="connsiteY6" fmla="*/ 388810 h 1152525"/>
              <a:gd name="connsiteX7" fmla="*/ 7144 w 1152525"/>
              <a:gd name="connsiteY7" fmla="*/ 770001 h 1152525"/>
              <a:gd name="connsiteX8" fmla="*/ 40005 w 1152525"/>
              <a:gd name="connsiteY8" fmla="*/ 849344 h 1152525"/>
              <a:gd name="connsiteX9" fmla="*/ 309563 w 1152525"/>
              <a:gd name="connsiteY9" fmla="*/ 1118902 h 1152525"/>
              <a:gd name="connsiteX10" fmla="*/ 388906 w 1152525"/>
              <a:gd name="connsiteY10" fmla="*/ 1151763 h 1152525"/>
              <a:gd name="connsiteX11" fmla="*/ 770096 w 1152525"/>
              <a:gd name="connsiteY11" fmla="*/ 1151763 h 1152525"/>
              <a:gd name="connsiteX12" fmla="*/ 849344 w 1152525"/>
              <a:gd name="connsiteY12" fmla="*/ 1118902 h 1152525"/>
              <a:gd name="connsiteX13" fmla="*/ 1118902 w 1152525"/>
              <a:gd name="connsiteY13" fmla="*/ 849344 h 1152525"/>
              <a:gd name="connsiteX14" fmla="*/ 1151763 w 1152525"/>
              <a:gd name="connsiteY14" fmla="*/ 770001 h 1152525"/>
              <a:gd name="connsiteX15" fmla="*/ 1151763 w 1152525"/>
              <a:gd name="connsiteY15" fmla="*/ 388810 h 1152525"/>
              <a:gd name="connsiteX16" fmla="*/ 1118902 w 1152525"/>
              <a:gd name="connsiteY16" fmla="*/ 309563 h 1152525"/>
              <a:gd name="connsiteX17" fmla="*/ 579501 w 1152525"/>
              <a:gd name="connsiteY17" fmla="*/ 829913 h 1152525"/>
              <a:gd name="connsiteX18" fmla="*/ 328993 w 1152525"/>
              <a:gd name="connsiteY18" fmla="*/ 579406 h 1152525"/>
              <a:gd name="connsiteX19" fmla="*/ 579501 w 1152525"/>
              <a:gd name="connsiteY19" fmla="*/ 328898 h 1152525"/>
              <a:gd name="connsiteX20" fmla="*/ 830009 w 1152525"/>
              <a:gd name="connsiteY20" fmla="*/ 579406 h 1152525"/>
              <a:gd name="connsiteX21" fmla="*/ 579501 w 1152525"/>
              <a:gd name="connsiteY21" fmla="*/ 829913 h 1152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152525" h="1152525">
                <a:moveTo>
                  <a:pt x="1118902" y="309563"/>
                </a:moveTo>
                <a:lnTo>
                  <a:pt x="849344" y="40005"/>
                </a:lnTo>
                <a:cubicBezTo>
                  <a:pt x="828294" y="18955"/>
                  <a:pt x="799814" y="7144"/>
                  <a:pt x="770096" y="7144"/>
                </a:cubicBezTo>
                <a:lnTo>
                  <a:pt x="388906" y="7144"/>
                </a:lnTo>
                <a:cubicBezTo>
                  <a:pt x="359092" y="7144"/>
                  <a:pt x="330613" y="18955"/>
                  <a:pt x="309563" y="40005"/>
                </a:cubicBezTo>
                <a:lnTo>
                  <a:pt x="40005" y="309563"/>
                </a:lnTo>
                <a:cubicBezTo>
                  <a:pt x="18955" y="330517"/>
                  <a:pt x="7144" y="359092"/>
                  <a:pt x="7144" y="388810"/>
                </a:cubicBezTo>
                <a:lnTo>
                  <a:pt x="7144" y="770001"/>
                </a:lnTo>
                <a:cubicBezTo>
                  <a:pt x="7144" y="799719"/>
                  <a:pt x="18955" y="828294"/>
                  <a:pt x="40005" y="849344"/>
                </a:cubicBezTo>
                <a:lnTo>
                  <a:pt x="309563" y="1118902"/>
                </a:lnTo>
                <a:cubicBezTo>
                  <a:pt x="330613" y="1139952"/>
                  <a:pt x="359092" y="1151763"/>
                  <a:pt x="388906" y="1151763"/>
                </a:cubicBezTo>
                <a:lnTo>
                  <a:pt x="770096" y="1151763"/>
                </a:lnTo>
                <a:cubicBezTo>
                  <a:pt x="799814" y="1151763"/>
                  <a:pt x="828294" y="1139952"/>
                  <a:pt x="849344" y="1118902"/>
                </a:cubicBezTo>
                <a:lnTo>
                  <a:pt x="1118902" y="849344"/>
                </a:lnTo>
                <a:cubicBezTo>
                  <a:pt x="1139952" y="828294"/>
                  <a:pt x="1151763" y="799719"/>
                  <a:pt x="1151763" y="770001"/>
                </a:cubicBezTo>
                <a:lnTo>
                  <a:pt x="1151763" y="388810"/>
                </a:lnTo>
                <a:cubicBezTo>
                  <a:pt x="1151763" y="359092"/>
                  <a:pt x="1139952" y="330517"/>
                  <a:pt x="1118902" y="309563"/>
                </a:cubicBezTo>
                <a:close/>
                <a:moveTo>
                  <a:pt x="579501" y="829913"/>
                </a:moveTo>
                <a:cubicBezTo>
                  <a:pt x="441103" y="829913"/>
                  <a:pt x="328993" y="717804"/>
                  <a:pt x="328993" y="579406"/>
                </a:cubicBezTo>
                <a:cubicBezTo>
                  <a:pt x="328993" y="441103"/>
                  <a:pt x="441103" y="328898"/>
                  <a:pt x="579501" y="328898"/>
                </a:cubicBezTo>
                <a:cubicBezTo>
                  <a:pt x="717804" y="328898"/>
                  <a:pt x="830009" y="441103"/>
                  <a:pt x="830009" y="579406"/>
                </a:cubicBezTo>
                <a:cubicBezTo>
                  <a:pt x="830009" y="717804"/>
                  <a:pt x="717804" y="829913"/>
                  <a:pt x="579501" y="829913"/>
                </a:cubicBezTo>
                <a:close/>
              </a:path>
            </a:pathLst>
          </a:custGeom>
          <a:solidFill>
            <a:srgbClr val="0A1931"/>
          </a:solidFill>
          <a:ln w="9525" cap="flat">
            <a:noFill/>
            <a:prstDash val="solid"/>
            <a:miter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rtlCol="0" anchor="ctr"/>
          <a:lstStyle/>
          <a:p>
            <a:endParaRPr lang="en-US"/>
          </a:p>
        </p:txBody>
      </p:sp>
      <p:sp>
        <p:nvSpPr>
          <p:cNvPr id="35" name="Freeform: Shape 44">
            <a:extLst>
              <a:ext uri="{FF2B5EF4-FFF2-40B4-BE49-F238E27FC236}">
                <a16:creationId xmlns="" xmlns:a16="http://schemas.microsoft.com/office/drawing/2014/main" id="{7929D216-0182-41C3-BC39-BBEA395BAFA2}"/>
              </a:ext>
            </a:extLst>
          </p:cNvPr>
          <p:cNvSpPr/>
          <p:nvPr/>
        </p:nvSpPr>
        <p:spPr>
          <a:xfrm>
            <a:off x="2407275" y="4008855"/>
            <a:ext cx="1152525" cy="1152525"/>
          </a:xfrm>
          <a:custGeom>
            <a:avLst/>
            <a:gdLst>
              <a:gd name="connsiteX0" fmla="*/ 1118902 w 1152525"/>
              <a:gd name="connsiteY0" fmla="*/ 309563 h 1152525"/>
              <a:gd name="connsiteX1" fmla="*/ 849344 w 1152525"/>
              <a:gd name="connsiteY1" fmla="*/ 40005 h 1152525"/>
              <a:gd name="connsiteX2" fmla="*/ 770096 w 1152525"/>
              <a:gd name="connsiteY2" fmla="*/ 7144 h 1152525"/>
              <a:gd name="connsiteX3" fmla="*/ 388906 w 1152525"/>
              <a:gd name="connsiteY3" fmla="*/ 7144 h 1152525"/>
              <a:gd name="connsiteX4" fmla="*/ 309563 w 1152525"/>
              <a:gd name="connsiteY4" fmla="*/ 40005 h 1152525"/>
              <a:gd name="connsiteX5" fmla="*/ 40005 w 1152525"/>
              <a:gd name="connsiteY5" fmla="*/ 309563 h 1152525"/>
              <a:gd name="connsiteX6" fmla="*/ 7144 w 1152525"/>
              <a:gd name="connsiteY6" fmla="*/ 388810 h 1152525"/>
              <a:gd name="connsiteX7" fmla="*/ 7144 w 1152525"/>
              <a:gd name="connsiteY7" fmla="*/ 770001 h 1152525"/>
              <a:gd name="connsiteX8" fmla="*/ 40005 w 1152525"/>
              <a:gd name="connsiteY8" fmla="*/ 849344 h 1152525"/>
              <a:gd name="connsiteX9" fmla="*/ 309563 w 1152525"/>
              <a:gd name="connsiteY9" fmla="*/ 1118902 h 1152525"/>
              <a:gd name="connsiteX10" fmla="*/ 388906 w 1152525"/>
              <a:gd name="connsiteY10" fmla="*/ 1151763 h 1152525"/>
              <a:gd name="connsiteX11" fmla="*/ 770096 w 1152525"/>
              <a:gd name="connsiteY11" fmla="*/ 1151763 h 1152525"/>
              <a:gd name="connsiteX12" fmla="*/ 849344 w 1152525"/>
              <a:gd name="connsiteY12" fmla="*/ 1118902 h 1152525"/>
              <a:gd name="connsiteX13" fmla="*/ 1118902 w 1152525"/>
              <a:gd name="connsiteY13" fmla="*/ 849344 h 1152525"/>
              <a:gd name="connsiteX14" fmla="*/ 1151763 w 1152525"/>
              <a:gd name="connsiteY14" fmla="*/ 770001 h 1152525"/>
              <a:gd name="connsiteX15" fmla="*/ 1151763 w 1152525"/>
              <a:gd name="connsiteY15" fmla="*/ 388810 h 1152525"/>
              <a:gd name="connsiteX16" fmla="*/ 1118902 w 1152525"/>
              <a:gd name="connsiteY16" fmla="*/ 309563 h 1152525"/>
              <a:gd name="connsiteX17" fmla="*/ 579501 w 1152525"/>
              <a:gd name="connsiteY17" fmla="*/ 829913 h 1152525"/>
              <a:gd name="connsiteX18" fmla="*/ 328993 w 1152525"/>
              <a:gd name="connsiteY18" fmla="*/ 579406 h 1152525"/>
              <a:gd name="connsiteX19" fmla="*/ 579501 w 1152525"/>
              <a:gd name="connsiteY19" fmla="*/ 328898 h 1152525"/>
              <a:gd name="connsiteX20" fmla="*/ 830009 w 1152525"/>
              <a:gd name="connsiteY20" fmla="*/ 579406 h 1152525"/>
              <a:gd name="connsiteX21" fmla="*/ 579501 w 1152525"/>
              <a:gd name="connsiteY21" fmla="*/ 829913 h 1152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152525" h="1152525">
                <a:moveTo>
                  <a:pt x="1118902" y="309563"/>
                </a:moveTo>
                <a:lnTo>
                  <a:pt x="849344" y="40005"/>
                </a:lnTo>
                <a:cubicBezTo>
                  <a:pt x="828294" y="18955"/>
                  <a:pt x="799814" y="7144"/>
                  <a:pt x="770096" y="7144"/>
                </a:cubicBezTo>
                <a:lnTo>
                  <a:pt x="388906" y="7144"/>
                </a:lnTo>
                <a:cubicBezTo>
                  <a:pt x="359092" y="7144"/>
                  <a:pt x="330613" y="18955"/>
                  <a:pt x="309563" y="40005"/>
                </a:cubicBezTo>
                <a:lnTo>
                  <a:pt x="40005" y="309563"/>
                </a:lnTo>
                <a:cubicBezTo>
                  <a:pt x="18955" y="330517"/>
                  <a:pt x="7144" y="359092"/>
                  <a:pt x="7144" y="388810"/>
                </a:cubicBezTo>
                <a:lnTo>
                  <a:pt x="7144" y="770001"/>
                </a:lnTo>
                <a:cubicBezTo>
                  <a:pt x="7144" y="799719"/>
                  <a:pt x="18955" y="828294"/>
                  <a:pt x="40005" y="849344"/>
                </a:cubicBezTo>
                <a:lnTo>
                  <a:pt x="309563" y="1118902"/>
                </a:lnTo>
                <a:cubicBezTo>
                  <a:pt x="330613" y="1139952"/>
                  <a:pt x="359092" y="1151763"/>
                  <a:pt x="388906" y="1151763"/>
                </a:cubicBezTo>
                <a:lnTo>
                  <a:pt x="770096" y="1151763"/>
                </a:lnTo>
                <a:cubicBezTo>
                  <a:pt x="799814" y="1151763"/>
                  <a:pt x="828294" y="1139952"/>
                  <a:pt x="849344" y="1118902"/>
                </a:cubicBezTo>
                <a:lnTo>
                  <a:pt x="1118902" y="849344"/>
                </a:lnTo>
                <a:cubicBezTo>
                  <a:pt x="1139952" y="828294"/>
                  <a:pt x="1151763" y="799719"/>
                  <a:pt x="1151763" y="770001"/>
                </a:cubicBezTo>
                <a:lnTo>
                  <a:pt x="1151763" y="388810"/>
                </a:lnTo>
                <a:cubicBezTo>
                  <a:pt x="1151763" y="359092"/>
                  <a:pt x="1139952" y="330517"/>
                  <a:pt x="1118902" y="309563"/>
                </a:cubicBezTo>
                <a:close/>
                <a:moveTo>
                  <a:pt x="579501" y="829913"/>
                </a:moveTo>
                <a:cubicBezTo>
                  <a:pt x="441103" y="829913"/>
                  <a:pt x="328993" y="717804"/>
                  <a:pt x="328993" y="579406"/>
                </a:cubicBezTo>
                <a:cubicBezTo>
                  <a:pt x="328993" y="441103"/>
                  <a:pt x="441103" y="328898"/>
                  <a:pt x="579501" y="328898"/>
                </a:cubicBezTo>
                <a:cubicBezTo>
                  <a:pt x="717804" y="328898"/>
                  <a:pt x="830009" y="441103"/>
                  <a:pt x="830009" y="579406"/>
                </a:cubicBezTo>
                <a:cubicBezTo>
                  <a:pt x="830009" y="717804"/>
                  <a:pt x="717804" y="829913"/>
                  <a:pt x="579501" y="829913"/>
                </a:cubicBezTo>
                <a:close/>
              </a:path>
            </a:pathLst>
          </a:custGeom>
          <a:solidFill>
            <a:srgbClr val="0A1931"/>
          </a:solidFill>
          <a:ln w="9525" cap="flat">
            <a:noFill/>
            <a:prstDash val="solid"/>
            <a:miter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rtlCol="0" anchor="ctr"/>
          <a:lstStyle/>
          <a:p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9164771" y="2489433"/>
            <a:ext cx="20104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b="1" dirty="0">
                <a:cs typeface="2  Homa" panose="00000400000000000000" pitchFamily="2" charset="-78"/>
              </a:rPr>
              <a:t>طریقه اتصال و استفاده</a:t>
            </a:r>
            <a:endParaRPr lang="en-US" b="1" dirty="0">
              <a:cs typeface="2  Homa" panose="00000400000000000000" pitchFamily="2" charset="-78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8548548" y="5411818"/>
            <a:ext cx="18423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b="1" dirty="0">
                <a:cs typeface="2  Homa" panose="00000400000000000000" pitchFamily="2" charset="-78"/>
              </a:rPr>
              <a:t>جستجوی جامع و کلی </a:t>
            </a:r>
            <a:r>
              <a:rPr lang="fa-IR" b="1" dirty="0" smtClean="0">
                <a:cs typeface="2  Homa" panose="00000400000000000000" pitchFamily="2" charset="-78"/>
              </a:rPr>
              <a:t>مقالات</a:t>
            </a:r>
            <a:endParaRPr lang="en-US" b="1" dirty="0">
              <a:cs typeface="2  Homa" panose="00000400000000000000" pitchFamily="2" charset="-7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165073" y="1945101"/>
            <a:ext cx="15785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b="1" dirty="0">
                <a:cs typeface="2  Homa" panose="00000400000000000000" pitchFamily="2" charset="-78"/>
              </a:rPr>
              <a:t>دسترسی مستقیم </a:t>
            </a:r>
            <a:r>
              <a:rPr lang="fa-IR" b="1">
                <a:cs typeface="2  Homa" panose="00000400000000000000" pitchFamily="2" charset="-78"/>
              </a:rPr>
              <a:t>و </a:t>
            </a:r>
            <a:r>
              <a:rPr lang="fa-IR" b="1" smtClean="0">
                <a:cs typeface="2  Homa" panose="00000400000000000000" pitchFamily="2" charset="-78"/>
              </a:rPr>
              <a:t>آنلاین به </a:t>
            </a:r>
            <a:r>
              <a:rPr lang="fa-IR" b="1" dirty="0">
                <a:cs typeface="2  Homa" panose="00000400000000000000" pitchFamily="2" charset="-78"/>
              </a:rPr>
              <a:t>پایگاههای علمی</a:t>
            </a:r>
            <a:endParaRPr lang="en-US" b="1" dirty="0">
              <a:cs typeface="2  Homa" panose="00000400000000000000" pitchFamily="2" charset="-78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983982" y="5411818"/>
            <a:ext cx="2210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b="1" dirty="0">
                <a:cs typeface="2  Homa" panose="00000400000000000000" pitchFamily="2" charset="-78"/>
              </a:rPr>
              <a:t>چک سرقت ادبی و گرامری</a:t>
            </a:r>
            <a:endParaRPr lang="en-US" b="1" dirty="0">
              <a:cs typeface="2  Homa" panose="00000400000000000000" pitchFamily="2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071513" y="1965974"/>
            <a:ext cx="185158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b="1" dirty="0">
                <a:cs typeface="2  Homa" panose="00000400000000000000" pitchFamily="2" charset="-78"/>
              </a:rPr>
              <a:t>درخواست و دانلود کتاب، پایان نامه و استاندارد</a:t>
            </a:r>
            <a:endParaRPr lang="en-US" b="1" dirty="0">
              <a:cs typeface="2  Homa" panose="00000400000000000000" pitchFamily="2" charset="-78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549258" y="2437994"/>
            <a:ext cx="9316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b="1" dirty="0">
                <a:cs typeface="2  Homa" panose="00000400000000000000" pitchFamily="2" charset="-78"/>
              </a:rPr>
              <a:t>درخواست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4709477" y="5411818"/>
            <a:ext cx="6655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b="1" dirty="0">
                <a:cs typeface="2  Homa" panose="00000400000000000000" pitchFamily="2" charset="-78"/>
              </a:rPr>
              <a:t>افزونه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985051" y="2437994"/>
            <a:ext cx="19736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b="1" dirty="0">
                <a:cs typeface="2  Homa" panose="00000400000000000000" pitchFamily="2" charset="-78"/>
              </a:rPr>
              <a:t>ارسال پیام به پشتیبان</a:t>
            </a:r>
            <a:endParaRPr lang="en-US" b="1" dirty="0">
              <a:cs typeface="2  Homa" panose="00000400000000000000" pitchFamily="2" charset="-78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638778" y="5447130"/>
            <a:ext cx="7248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b="1" dirty="0">
                <a:cs typeface="2  Homa" panose="00000400000000000000" pitchFamily="2" charset="-78"/>
              </a:rPr>
              <a:t>رفرنس</a:t>
            </a:r>
            <a:endParaRPr lang="en-US" b="1" dirty="0"/>
          </a:p>
        </p:txBody>
      </p:sp>
      <p:sp>
        <p:nvSpPr>
          <p:cNvPr id="45" name="Rectangle 44"/>
          <p:cNvSpPr/>
          <p:nvPr/>
        </p:nvSpPr>
        <p:spPr>
          <a:xfrm>
            <a:off x="4451542" y="349838"/>
            <a:ext cx="420820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4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2  Homa" panose="00000400000000000000" pitchFamily="2" charset="-78"/>
              </a:rPr>
              <a:t>پایگاه دانش </a:t>
            </a:r>
            <a:r>
              <a:rPr lang="fa-IR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2  Homa" panose="00000400000000000000" pitchFamily="2" charset="-78"/>
              </a:rPr>
              <a:t>لینک</a:t>
            </a:r>
          </a:p>
          <a:p>
            <a:pPr algn="ctr"/>
            <a:r>
              <a:rPr lang="fa-IR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2  Homa" panose="00000400000000000000" pitchFamily="2" charset="-78"/>
              </a:rPr>
              <a:t>  </a:t>
            </a:r>
            <a:r>
              <a:rPr lang="fa-IR" sz="2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2  Homa" panose="00000400000000000000" pitchFamily="2" charset="-78"/>
              </a:rPr>
              <a:t>تهیه کننده: گلاره خادمی کیا</a:t>
            </a:r>
            <a:endParaRPr lang="en-US" sz="2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2  Homa" panose="00000400000000000000" pitchFamily="2" charset="-78"/>
            </a:endParaRPr>
          </a:p>
        </p:txBody>
      </p:sp>
      <p:sp>
        <p:nvSpPr>
          <p:cNvPr id="46" name="Freeform: Shape 36">
            <a:extLst>
              <a:ext uri="{FF2B5EF4-FFF2-40B4-BE49-F238E27FC236}">
                <a16:creationId xmlns="" xmlns:a16="http://schemas.microsoft.com/office/drawing/2014/main" id="{42AC1C2B-3738-4585-A405-69BBD101F272}"/>
              </a:ext>
            </a:extLst>
          </p:cNvPr>
          <p:cNvSpPr/>
          <p:nvPr/>
        </p:nvSpPr>
        <p:spPr>
          <a:xfrm>
            <a:off x="10276626" y="6028674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" name="Freeform: Shape 36">
            <a:extLst>
              <a:ext uri="{FF2B5EF4-FFF2-40B4-BE49-F238E27FC236}">
                <a16:creationId xmlns="" xmlns:a16="http://schemas.microsoft.com/office/drawing/2014/main" id="{42AC1C2B-3738-4585-A405-69BBD101F272}"/>
              </a:ext>
            </a:extLst>
          </p:cNvPr>
          <p:cNvSpPr/>
          <p:nvPr/>
        </p:nvSpPr>
        <p:spPr>
          <a:xfrm>
            <a:off x="870751" y="5769163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8" name="Freeform: Shape 36">
            <a:extLst>
              <a:ext uri="{FF2B5EF4-FFF2-40B4-BE49-F238E27FC236}">
                <a16:creationId xmlns="" xmlns:a16="http://schemas.microsoft.com/office/drawing/2014/main" id="{42AC1C2B-3738-4585-A405-69BBD101F272}"/>
              </a:ext>
            </a:extLst>
          </p:cNvPr>
          <p:cNvSpPr/>
          <p:nvPr/>
        </p:nvSpPr>
        <p:spPr>
          <a:xfrm>
            <a:off x="2869237" y="703781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9" name="Freeform: Shape 36">
            <a:extLst>
              <a:ext uri="{FF2B5EF4-FFF2-40B4-BE49-F238E27FC236}">
                <a16:creationId xmlns="" xmlns:a16="http://schemas.microsoft.com/office/drawing/2014/main" id="{42AC1C2B-3738-4585-A405-69BBD101F272}"/>
              </a:ext>
            </a:extLst>
          </p:cNvPr>
          <p:cNvSpPr/>
          <p:nvPr/>
        </p:nvSpPr>
        <p:spPr>
          <a:xfrm>
            <a:off x="10805477" y="1202341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A9C9-A034-4501-9A4A-E79B306746B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91880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32" grpId="0" animBg="1"/>
      <p:bldP spid="33" grpId="0" animBg="1"/>
      <p:bldP spid="34" grpId="0" animBg="1"/>
      <p:bldP spid="35" grpId="0" animBg="1"/>
      <p:bldP spid="46" grpId="0" animBg="1"/>
      <p:bldP spid="47" grpId="0" animBg="1"/>
      <p:bldP spid="48" grpId="0" animBg="1"/>
      <p:bldP spid="4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182256" y="239843"/>
            <a:ext cx="8009744" cy="884419"/>
          </a:xfrm>
          <a:prstGeom prst="rect">
            <a:avLst/>
          </a:prstGeom>
          <a:solidFill>
            <a:schemeClr val="accent1">
              <a:lumMod val="90000"/>
              <a:lumOff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630968" y="333809"/>
            <a:ext cx="30299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800" b="1" dirty="0">
                <a:solidFill>
                  <a:schemeClr val="bg1"/>
                </a:solidFill>
                <a:cs typeface="2  Homa" panose="00000400000000000000" pitchFamily="2" charset="-78"/>
              </a:rPr>
              <a:t>طریقه اتصال و استفاده</a:t>
            </a:r>
            <a:endParaRPr lang="en-US" sz="2800" b="1" dirty="0">
              <a:solidFill>
                <a:schemeClr val="bg1"/>
              </a:solidFill>
              <a:cs typeface="2  Homa" panose="00000400000000000000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4833" y="1558976"/>
            <a:ext cx="11782269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dirty="0">
                <a:cs typeface="2  Homa" panose="00000400000000000000" pitchFamily="2" charset="-78"/>
              </a:rPr>
              <a:t>جهت دسترسی </a:t>
            </a:r>
            <a:r>
              <a:rPr lang="fa-IR" sz="2000" dirty="0" smtClean="0">
                <a:cs typeface="2  Homa" panose="00000400000000000000" pitchFamily="2" charset="-78"/>
              </a:rPr>
              <a:t>آنلاین به مقالات و </a:t>
            </a:r>
            <a:r>
              <a:rPr lang="fa-IR" sz="2000" dirty="0">
                <a:cs typeface="2  Homa" panose="00000400000000000000" pitchFamily="2" charset="-78"/>
              </a:rPr>
              <a:t>ایبوکها از طریق پایگاه </a:t>
            </a:r>
            <a:r>
              <a:rPr lang="en-US" sz="2000" dirty="0" smtClean="0">
                <a:cs typeface="2  Homa" panose="00000400000000000000" pitchFamily="2" charset="-78"/>
              </a:rPr>
              <a:t> lums.daneshlink.ir</a:t>
            </a:r>
            <a:r>
              <a:rPr lang="fa-IR" sz="2000" dirty="0" smtClean="0">
                <a:cs typeface="2  Homa" panose="00000400000000000000" pitchFamily="2" charset="-78"/>
              </a:rPr>
              <a:t>وارد </a:t>
            </a:r>
            <a:r>
              <a:rPr lang="fa-IR" sz="2000" dirty="0">
                <a:cs typeface="2  Homa" panose="00000400000000000000" pitchFamily="2" charset="-78"/>
              </a:rPr>
              <a:t>شوید ، </a:t>
            </a:r>
            <a:endParaRPr lang="en-US" sz="2000" dirty="0" smtClean="0">
              <a:cs typeface="2  Homa" panose="00000400000000000000" pitchFamily="2" charset="-78"/>
            </a:endParaRPr>
          </a:p>
          <a:p>
            <a:pPr algn="r" rtl="1"/>
            <a:endParaRPr lang="en-US" sz="2000" dirty="0">
              <a:cs typeface="2  Homa" panose="00000400000000000000" pitchFamily="2" charset="-78"/>
            </a:endParaRPr>
          </a:p>
          <a:p>
            <a:pPr algn="r" rtl="1"/>
            <a:r>
              <a:rPr lang="fa-IR" sz="2000" b="1" dirty="0" smtClean="0">
                <a:cs typeface="2  Homa" panose="00000400000000000000" pitchFamily="2" charset="-78"/>
              </a:rPr>
              <a:t>          اتصال </a:t>
            </a:r>
            <a:r>
              <a:rPr lang="fa-IR" sz="2000" b="1" dirty="0">
                <a:cs typeface="2  Homa" panose="00000400000000000000" pitchFamily="2" charset="-78"/>
              </a:rPr>
              <a:t>از طریق </a:t>
            </a:r>
            <a:r>
              <a:rPr lang="en-US" sz="2000" b="1" dirty="0" smtClean="0">
                <a:cs typeface="2  Homa" panose="00000400000000000000" pitchFamily="2" charset="-78"/>
              </a:rPr>
              <a:t>IP</a:t>
            </a:r>
            <a:endParaRPr lang="fa-IR" sz="2000" b="1" dirty="0" smtClean="0">
              <a:cs typeface="2  Homa" panose="00000400000000000000" pitchFamily="2" charset="-78"/>
            </a:endParaRPr>
          </a:p>
          <a:p>
            <a:pPr algn="r" rtl="1"/>
            <a:endParaRPr lang="fa-IR" sz="2000" dirty="0">
              <a:cs typeface="2  Homa" panose="00000400000000000000" pitchFamily="2" charset="-78"/>
            </a:endParaRPr>
          </a:p>
          <a:p>
            <a:pPr algn="r" rtl="1"/>
            <a:r>
              <a:rPr lang="fa-IR" sz="2000" dirty="0" smtClean="0">
                <a:cs typeface="2  Homa" panose="00000400000000000000" pitchFamily="2" charset="-78"/>
              </a:rPr>
              <a:t>در </a:t>
            </a:r>
            <a:r>
              <a:rPr lang="fa-IR" sz="2000" dirty="0">
                <a:cs typeface="2  Homa" panose="00000400000000000000" pitchFamily="2" charset="-78"/>
              </a:rPr>
              <a:t>صورتی که شما داخل دانشگاه باشید مستقیماً </a:t>
            </a:r>
            <a:r>
              <a:rPr lang="fa-IR" sz="2000" dirty="0" smtClean="0">
                <a:cs typeface="2  Homa" panose="00000400000000000000" pitchFamily="2" charset="-78"/>
              </a:rPr>
              <a:t>با </a:t>
            </a:r>
            <a:r>
              <a:rPr lang="fa-IR" sz="2000" dirty="0">
                <a:cs typeface="2  Homa" panose="00000400000000000000" pitchFamily="2" charset="-78"/>
              </a:rPr>
              <a:t>وارد کردن لینک پایگاه قادر به استفاده از پایگاه هستید و احتیاج به ثبت نام و ورود </a:t>
            </a:r>
            <a:r>
              <a:rPr lang="fa-IR" sz="2000" dirty="0" smtClean="0">
                <a:cs typeface="2  Homa" panose="00000400000000000000" pitchFamily="2" charset="-78"/>
              </a:rPr>
              <a:t>ندارید.</a:t>
            </a:r>
          </a:p>
          <a:p>
            <a:pPr algn="r" rtl="1"/>
            <a:endParaRPr lang="fa-IR" sz="2000" dirty="0">
              <a:cs typeface="2  Homa" panose="00000400000000000000" pitchFamily="2" charset="-78"/>
            </a:endParaRPr>
          </a:p>
          <a:p>
            <a:pPr algn="r" rtl="1"/>
            <a:r>
              <a:rPr lang="fa-IR" sz="2000" b="1" dirty="0" smtClean="0">
                <a:cs typeface="2  Homa" panose="00000400000000000000" pitchFamily="2" charset="-78"/>
              </a:rPr>
              <a:t>          اتصال </a:t>
            </a:r>
            <a:r>
              <a:rPr lang="fa-IR" sz="2000" b="1" dirty="0">
                <a:cs typeface="2  Homa" panose="00000400000000000000" pitchFamily="2" charset="-78"/>
              </a:rPr>
              <a:t>پس از ثبت نام با ایمیل دانشگاهی یا غیر </a:t>
            </a:r>
            <a:r>
              <a:rPr lang="fa-IR" sz="2000" b="1" dirty="0" smtClean="0">
                <a:cs typeface="2  Homa" panose="00000400000000000000" pitchFamily="2" charset="-78"/>
              </a:rPr>
              <a:t>دانشگاهی</a:t>
            </a:r>
          </a:p>
          <a:p>
            <a:pPr algn="r" rtl="1"/>
            <a:endParaRPr lang="fa-IR" sz="2000" dirty="0" smtClean="0">
              <a:cs typeface="2  Homa" panose="00000400000000000000" pitchFamily="2" charset="-78"/>
            </a:endParaRPr>
          </a:p>
          <a:p>
            <a:pPr algn="r" rtl="1"/>
            <a:r>
              <a:rPr lang="fa-IR" sz="2000" dirty="0" smtClean="0">
                <a:cs typeface="2  Homa" panose="00000400000000000000" pitchFamily="2" charset="-78"/>
              </a:rPr>
              <a:t>وارد </a:t>
            </a:r>
            <a:r>
              <a:rPr lang="fa-IR" sz="2000" dirty="0">
                <a:cs typeface="2  Homa" panose="00000400000000000000" pitchFamily="2" charset="-78"/>
              </a:rPr>
              <a:t>قسمت ثبت نام کاربران دانشگاهی در تب </a:t>
            </a:r>
            <a:r>
              <a:rPr lang="fa-IR" sz="2000" dirty="0" smtClean="0">
                <a:cs typeface="2  Homa" panose="00000400000000000000" pitchFamily="2" charset="-78"/>
              </a:rPr>
              <a:t>بالای لینک </a:t>
            </a:r>
            <a:r>
              <a:rPr lang="fa-IR" sz="2000" dirty="0">
                <a:cs typeface="2  Homa" panose="00000400000000000000" pitchFamily="2" charset="-78"/>
              </a:rPr>
              <a:t>سایت دانشگاه خودتان شده و پس از تکمیل </a:t>
            </a:r>
            <a:r>
              <a:rPr lang="fa-IR" sz="2000" dirty="0" smtClean="0">
                <a:cs typeface="2  Homa" panose="00000400000000000000" pitchFamily="2" charset="-78"/>
              </a:rPr>
              <a:t>اطلاعات و </a:t>
            </a:r>
            <a:r>
              <a:rPr lang="fa-IR" sz="2000" dirty="0">
                <a:cs typeface="2  Homa" panose="00000400000000000000" pitchFamily="2" charset="-78"/>
              </a:rPr>
              <a:t>چک کردن صحیح بودن دامنه دانشگاه خودتان در صورتی که ایمیل دانشگاهی وارد نموده لینک فعالسازی به ایمیلتان ارسال میگردد و در غیر این صورت باید توسط مسئول کتابخانه تایید </a:t>
            </a:r>
            <a:r>
              <a:rPr lang="fa-IR" sz="2000" dirty="0" smtClean="0">
                <a:cs typeface="2  Homa" panose="00000400000000000000" pitchFamily="2" charset="-78"/>
              </a:rPr>
              <a:t>شوید.</a:t>
            </a:r>
          </a:p>
          <a:p>
            <a:pPr algn="r" rtl="1"/>
            <a:endParaRPr lang="fa-IR" sz="2000" dirty="0">
              <a:cs typeface="2  Homa" panose="00000400000000000000" pitchFamily="2" charset="-78"/>
            </a:endParaRPr>
          </a:p>
          <a:p>
            <a:pPr algn="r" rtl="1"/>
            <a:r>
              <a:rPr lang="fa-IR" sz="2000" dirty="0" smtClean="0">
                <a:cs typeface="2  Homa" panose="00000400000000000000" pitchFamily="2" charset="-78"/>
              </a:rPr>
              <a:t>جهت </a:t>
            </a:r>
            <a:r>
              <a:rPr lang="fa-IR" sz="2000" dirty="0">
                <a:cs typeface="2  Homa" panose="00000400000000000000" pitchFamily="2" charset="-78"/>
              </a:rPr>
              <a:t>اتصال توسط نام کاربری که تعریف کردید </a:t>
            </a:r>
            <a:r>
              <a:rPr lang="fa-IR" sz="2000" dirty="0" smtClean="0">
                <a:cs typeface="2  Homa" panose="00000400000000000000" pitchFamily="2" charset="-78"/>
              </a:rPr>
              <a:t>(همان </a:t>
            </a:r>
            <a:r>
              <a:rPr lang="fa-IR" sz="2000" dirty="0">
                <a:cs typeface="2  Homa" panose="00000400000000000000" pitchFamily="2" charset="-78"/>
              </a:rPr>
              <a:t>ایمیل دانشگاهیتان که لینک ارسالی به ایمیلتان را فعال کردید یا ایمیل غیر دانشگاهی که توسط مسئول کتابخانه فعال گردیده </a:t>
            </a:r>
            <a:r>
              <a:rPr lang="fa-IR" sz="2000" dirty="0" smtClean="0">
                <a:cs typeface="2  Homa" panose="00000400000000000000" pitchFamily="2" charset="-78"/>
              </a:rPr>
              <a:t>است) </a:t>
            </a:r>
            <a:r>
              <a:rPr lang="fa-IR" sz="2000" dirty="0">
                <a:cs typeface="2  Homa" panose="00000400000000000000" pitchFamily="2" charset="-78"/>
              </a:rPr>
              <a:t>از قسمت ورود وارد </a:t>
            </a:r>
            <a:r>
              <a:rPr lang="fa-IR" sz="2000" dirty="0" smtClean="0">
                <a:cs typeface="2  Homa" panose="00000400000000000000" pitchFamily="2" charset="-78"/>
              </a:rPr>
              <a:t>شوید.</a:t>
            </a:r>
            <a:endParaRPr lang="en-US" sz="2000" dirty="0">
              <a:cs typeface="2  Homa" panose="00000400000000000000" pitchFamily="2" charset="-78"/>
            </a:endParaRPr>
          </a:p>
        </p:txBody>
      </p:sp>
      <p:sp>
        <p:nvSpPr>
          <p:cNvPr id="6" name="Freeform: Shape 22">
            <a:extLst>
              <a:ext uri="{FF2B5EF4-FFF2-40B4-BE49-F238E27FC236}">
                <a16:creationId xmlns="" xmlns:a16="http://schemas.microsoft.com/office/drawing/2014/main" id="{67C7D924-FC63-46C6-AF7A-1962558EB0AC}"/>
              </a:ext>
            </a:extLst>
          </p:cNvPr>
          <p:cNvSpPr/>
          <p:nvPr/>
        </p:nvSpPr>
        <p:spPr>
          <a:xfrm rot="10800000">
            <a:off x="11389402" y="1975906"/>
            <a:ext cx="647700" cy="742950"/>
          </a:xfrm>
          <a:custGeom>
            <a:avLst/>
            <a:gdLst>
              <a:gd name="connsiteX0" fmla="*/ 640937 w 647700"/>
              <a:gd name="connsiteY0" fmla="*/ 373094 h 742950"/>
              <a:gd name="connsiteX1" fmla="*/ 7144 w 647700"/>
              <a:gd name="connsiteY1" fmla="*/ 7144 h 742950"/>
              <a:gd name="connsiteX2" fmla="*/ 7144 w 647700"/>
              <a:gd name="connsiteY2" fmla="*/ 739045 h 742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7700" h="742950">
                <a:moveTo>
                  <a:pt x="640937" y="373094"/>
                </a:moveTo>
                <a:lnTo>
                  <a:pt x="7144" y="7144"/>
                </a:lnTo>
                <a:lnTo>
                  <a:pt x="7144" y="739045"/>
                </a:lnTo>
                <a:close/>
              </a:path>
            </a:pathLst>
          </a:custGeom>
          <a:solidFill>
            <a:srgbClr val="185ADB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23">
            <a:extLst>
              <a:ext uri="{FF2B5EF4-FFF2-40B4-BE49-F238E27FC236}">
                <a16:creationId xmlns="" xmlns:a16="http://schemas.microsoft.com/office/drawing/2014/main" id="{766104F8-29FC-4E13-AB4D-F5DA3E9AF60A}"/>
              </a:ext>
            </a:extLst>
          </p:cNvPr>
          <p:cNvSpPr/>
          <p:nvPr/>
        </p:nvSpPr>
        <p:spPr>
          <a:xfrm>
            <a:off x="11389402" y="3541991"/>
            <a:ext cx="647700" cy="742950"/>
          </a:xfrm>
          <a:custGeom>
            <a:avLst/>
            <a:gdLst>
              <a:gd name="connsiteX0" fmla="*/ 640938 w 647700"/>
              <a:gd name="connsiteY0" fmla="*/ 373094 h 742950"/>
              <a:gd name="connsiteX1" fmla="*/ 7144 w 647700"/>
              <a:gd name="connsiteY1" fmla="*/ 7144 h 742950"/>
              <a:gd name="connsiteX2" fmla="*/ 7144 w 647700"/>
              <a:gd name="connsiteY2" fmla="*/ 739045 h 742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7700" h="742950">
                <a:moveTo>
                  <a:pt x="640938" y="373094"/>
                </a:moveTo>
                <a:lnTo>
                  <a:pt x="7144" y="7144"/>
                </a:lnTo>
                <a:lnTo>
                  <a:pt x="7144" y="739045"/>
                </a:ln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36">
            <a:extLst>
              <a:ext uri="{FF2B5EF4-FFF2-40B4-BE49-F238E27FC236}">
                <a16:creationId xmlns="" xmlns:a16="http://schemas.microsoft.com/office/drawing/2014/main" id="{42AC1C2B-3738-4585-A405-69BBD101F272}"/>
              </a:ext>
            </a:extLst>
          </p:cNvPr>
          <p:cNvSpPr/>
          <p:nvPr/>
        </p:nvSpPr>
        <p:spPr>
          <a:xfrm>
            <a:off x="11008896" y="2604556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Freeform: Shape 36">
            <a:extLst>
              <a:ext uri="{FF2B5EF4-FFF2-40B4-BE49-F238E27FC236}">
                <a16:creationId xmlns="" xmlns:a16="http://schemas.microsoft.com/office/drawing/2014/main" id="{42AC1C2B-3738-4585-A405-69BBD101F272}"/>
              </a:ext>
            </a:extLst>
          </p:cNvPr>
          <p:cNvSpPr/>
          <p:nvPr/>
        </p:nvSpPr>
        <p:spPr>
          <a:xfrm>
            <a:off x="9737230" y="6399252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Freeform: Shape 36">
            <a:extLst>
              <a:ext uri="{FF2B5EF4-FFF2-40B4-BE49-F238E27FC236}">
                <a16:creationId xmlns="" xmlns:a16="http://schemas.microsoft.com/office/drawing/2014/main" id="{42AC1C2B-3738-4585-A405-69BBD101F272}"/>
              </a:ext>
            </a:extLst>
          </p:cNvPr>
          <p:cNvSpPr/>
          <p:nvPr/>
        </p:nvSpPr>
        <p:spPr>
          <a:xfrm>
            <a:off x="3629858" y="125543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Freeform: Shape 36">
            <a:extLst>
              <a:ext uri="{FF2B5EF4-FFF2-40B4-BE49-F238E27FC236}">
                <a16:creationId xmlns="" xmlns:a16="http://schemas.microsoft.com/office/drawing/2014/main" id="{42AC1C2B-3738-4585-A405-69BBD101F272}"/>
              </a:ext>
            </a:extLst>
          </p:cNvPr>
          <p:cNvSpPr/>
          <p:nvPr/>
        </p:nvSpPr>
        <p:spPr>
          <a:xfrm>
            <a:off x="5479218" y="3913466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Freeform: Shape 36">
            <a:extLst>
              <a:ext uri="{FF2B5EF4-FFF2-40B4-BE49-F238E27FC236}">
                <a16:creationId xmlns="" xmlns:a16="http://schemas.microsoft.com/office/drawing/2014/main" id="{42AC1C2B-3738-4585-A405-69BBD101F272}"/>
              </a:ext>
            </a:extLst>
          </p:cNvPr>
          <p:cNvSpPr/>
          <p:nvPr/>
        </p:nvSpPr>
        <p:spPr>
          <a:xfrm>
            <a:off x="2469565" y="2233080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Freeform: Shape 36">
            <a:extLst>
              <a:ext uri="{FF2B5EF4-FFF2-40B4-BE49-F238E27FC236}">
                <a16:creationId xmlns="" xmlns:a16="http://schemas.microsoft.com/office/drawing/2014/main" id="{42AC1C2B-3738-4585-A405-69BBD101F272}"/>
              </a:ext>
            </a:extLst>
          </p:cNvPr>
          <p:cNvSpPr/>
          <p:nvPr/>
        </p:nvSpPr>
        <p:spPr>
          <a:xfrm>
            <a:off x="5370096" y="2118780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36">
            <a:extLst>
              <a:ext uri="{FF2B5EF4-FFF2-40B4-BE49-F238E27FC236}">
                <a16:creationId xmlns="" xmlns:a16="http://schemas.microsoft.com/office/drawing/2014/main" id="{42AC1C2B-3738-4585-A405-69BBD101F272}"/>
              </a:ext>
            </a:extLst>
          </p:cNvPr>
          <p:cNvSpPr/>
          <p:nvPr/>
        </p:nvSpPr>
        <p:spPr>
          <a:xfrm>
            <a:off x="934257" y="826693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Freeform: Shape 36">
            <a:extLst>
              <a:ext uri="{FF2B5EF4-FFF2-40B4-BE49-F238E27FC236}">
                <a16:creationId xmlns="" xmlns:a16="http://schemas.microsoft.com/office/drawing/2014/main" id="{42AC1C2B-3738-4585-A405-69BBD101F272}"/>
              </a:ext>
            </a:extLst>
          </p:cNvPr>
          <p:cNvSpPr/>
          <p:nvPr/>
        </p:nvSpPr>
        <p:spPr>
          <a:xfrm>
            <a:off x="1162857" y="6284952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A9C9-A034-4501-9A4A-E79B306746B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47242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grpId="0" nodeType="clickEffect" p14:presetBounceEnd="3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0000">
                                          <p:cBhvr additive="base">
                                            <p:cTn id="7" dur="6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0000">
                                          <p:cBhvr additive="base">
                                            <p:cTn id="8" dur="6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" presetClass="entr" presetSubtype="8" fill="hold" grpId="0" nodeType="clickEffect" p14:presetBounceEnd="3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0000">
                                          <p:cBhvr additive="base">
                                            <p:cTn id="13" dur="7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0000">
                                          <p:cBhvr additive="base">
                                            <p:cTn id="14" dur="7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" dur="5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9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0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2" dur="5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3" dur="5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4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5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7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8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9" dur="50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0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2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3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4" dur="50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5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7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8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9" dur="5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0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2" dur="5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3" dur="5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4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5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7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8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9" dur="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0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2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3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4" dur="5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" grpId="0" animBg="1"/>
          <p:bldP spid="7" grpId="0" animBg="1"/>
          <p:bldP spid="8" grpId="0" animBg="1"/>
          <p:bldP spid="9" grpId="0" animBg="1"/>
          <p:bldP spid="10" grpId="0" animBg="1"/>
          <p:bldP spid="11" grpId="0" animBg="1"/>
          <p:bldP spid="12" grpId="0" animBg="1"/>
          <p:bldP spid="13" grpId="0" animBg="1"/>
          <p:bldP spid="14" grpId="0" animBg="1"/>
          <p:bldP spid="15" grpId="0" animBg="1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6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6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" dur="7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" dur="7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" dur="5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9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0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2" dur="5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3" dur="5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4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5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7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8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9" dur="50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0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2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3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4" dur="50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5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7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8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9" dur="5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0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2" dur="5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3" dur="5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4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5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7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8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9" dur="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0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2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3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4" dur="5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" grpId="0" animBg="1"/>
          <p:bldP spid="7" grpId="0" animBg="1"/>
          <p:bldP spid="8" grpId="0" animBg="1"/>
          <p:bldP spid="9" grpId="0" animBg="1"/>
          <p:bldP spid="10" grpId="0" animBg="1"/>
          <p:bldP spid="11" grpId="0" animBg="1"/>
          <p:bldP spid="12" grpId="0" animBg="1"/>
          <p:bldP spid="13" grpId="0" animBg="1"/>
          <p:bldP spid="14" grpId="0" animBg="1"/>
          <p:bldP spid="15" grpId="0" animBg="1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: Shape 6">
            <a:extLst>
              <a:ext uri="{FF2B5EF4-FFF2-40B4-BE49-F238E27FC236}">
                <a16:creationId xmlns:a16="http://schemas.microsoft.com/office/drawing/2014/main" xmlns="" id="{F5CD2FE6-76B4-43EB-A996-22126A3876DE}"/>
              </a:ext>
            </a:extLst>
          </p:cNvPr>
          <p:cNvSpPr/>
          <p:nvPr/>
        </p:nvSpPr>
        <p:spPr>
          <a:xfrm>
            <a:off x="3820192" y="-7144"/>
            <a:ext cx="4552950" cy="1362075"/>
          </a:xfrm>
          <a:custGeom>
            <a:avLst/>
            <a:gdLst>
              <a:gd name="connsiteX0" fmla="*/ 4546663 w 4552950"/>
              <a:gd name="connsiteY0" fmla="*/ 7144 h 1362075"/>
              <a:gd name="connsiteX1" fmla="*/ 4546663 w 4552950"/>
              <a:gd name="connsiteY1" fmla="*/ 7144 h 1362075"/>
              <a:gd name="connsiteX2" fmla="*/ 3194685 w 4552950"/>
              <a:gd name="connsiteY2" fmla="*/ 1359122 h 1362075"/>
              <a:gd name="connsiteX3" fmla="*/ 1359122 w 4552950"/>
              <a:gd name="connsiteY3" fmla="*/ 1359122 h 1362075"/>
              <a:gd name="connsiteX4" fmla="*/ 7144 w 4552950"/>
              <a:gd name="connsiteY4" fmla="*/ 7144 h 1362075"/>
              <a:gd name="connsiteX5" fmla="*/ 7144 w 4552950"/>
              <a:gd name="connsiteY5" fmla="*/ 7144 h 1362075"/>
              <a:gd name="connsiteX6" fmla="*/ 4546663 w 4552950"/>
              <a:gd name="connsiteY6" fmla="*/ 7144 h 1362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52950" h="1362075">
                <a:moveTo>
                  <a:pt x="4546663" y="7144"/>
                </a:moveTo>
                <a:lnTo>
                  <a:pt x="4546663" y="7144"/>
                </a:lnTo>
                <a:cubicBezTo>
                  <a:pt x="4546663" y="753809"/>
                  <a:pt x="3941350" y="1359122"/>
                  <a:pt x="3194685" y="1359122"/>
                </a:cubicBezTo>
                <a:lnTo>
                  <a:pt x="1359122" y="1359122"/>
                </a:lnTo>
                <a:cubicBezTo>
                  <a:pt x="612457" y="1359122"/>
                  <a:pt x="7144" y="753809"/>
                  <a:pt x="7144" y="7144"/>
                </a:cubicBezTo>
                <a:lnTo>
                  <a:pt x="7144" y="7144"/>
                </a:lnTo>
                <a:lnTo>
                  <a:pt x="4546663" y="7144"/>
                </a:lnTo>
                <a:close/>
              </a:path>
            </a:pathLst>
          </a:custGeom>
          <a:solidFill>
            <a:srgbClr val="185ADB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206566" y="294861"/>
            <a:ext cx="3780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800" b="1" dirty="0">
                <a:solidFill>
                  <a:schemeClr val="bg1"/>
                </a:solidFill>
                <a:cs typeface="2  Homa" panose="00000400000000000000" pitchFamily="2" charset="-78"/>
              </a:rPr>
              <a:t>جستجوی جامع و </a:t>
            </a:r>
            <a:r>
              <a:rPr lang="fa-IR" sz="2800" b="1" dirty="0" smtClean="0">
                <a:solidFill>
                  <a:schemeClr val="bg1"/>
                </a:solidFill>
                <a:cs typeface="2  Homa" panose="00000400000000000000" pitchFamily="2" charset="-78"/>
              </a:rPr>
              <a:t>کلی مقالات</a:t>
            </a:r>
            <a:endParaRPr lang="en-US" sz="2800" b="1" dirty="0">
              <a:solidFill>
                <a:schemeClr val="bg1"/>
              </a:solidFill>
              <a:cs typeface="2  Homa" panose="00000400000000000000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5871" y="1506756"/>
            <a:ext cx="114524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dirty="0">
                <a:cs typeface="2  Homa" panose="00000400000000000000" pitchFamily="2" charset="-78"/>
              </a:rPr>
              <a:t>جست و جو بر اساس کلملت کلیدی، عنوان و یا </a:t>
            </a:r>
            <a:r>
              <a:rPr lang="en-US" dirty="0">
                <a:cs typeface="2  Homa" panose="00000400000000000000" pitchFamily="2" charset="-78"/>
              </a:rPr>
              <a:t>DOI </a:t>
            </a:r>
            <a:r>
              <a:rPr lang="fa-IR" dirty="0">
                <a:cs typeface="2  Homa" panose="00000400000000000000" pitchFamily="2" charset="-78"/>
              </a:rPr>
              <a:t>مقاله از طریق پنجره جست و جوی صفحه اول مطابق تصویر زیر مقاله خود را جست و جو نمایید و با کلیک روی دانلود مقاله دریافت نمایید و در صورتی که لینک مقاله را وارد کردید مستقیماً </a:t>
            </a:r>
            <a:r>
              <a:rPr lang="en-US" dirty="0">
                <a:cs typeface="2  Homa" panose="00000400000000000000" pitchFamily="2" charset="-78"/>
              </a:rPr>
              <a:t>PDF </a:t>
            </a:r>
            <a:r>
              <a:rPr lang="fa-IR" dirty="0">
                <a:cs typeface="2  Homa" panose="00000400000000000000" pitchFamily="2" charset="-78"/>
              </a:rPr>
              <a:t>مقاله را دریافت نمایید یا به صفحه مقاله با امکان دانلود وارد </a:t>
            </a:r>
            <a:r>
              <a:rPr lang="fa-IR" dirty="0" smtClean="0">
                <a:cs typeface="2  Homa" panose="00000400000000000000" pitchFamily="2" charset="-78"/>
              </a:rPr>
              <a:t>شوید:</a:t>
            </a:r>
          </a:p>
          <a:p>
            <a:pPr algn="r" rtl="1"/>
            <a:endParaRPr lang="en-US" dirty="0">
              <a:cs typeface="2  Homa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50" y="2204591"/>
            <a:ext cx="5239481" cy="214342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9131" y="3918606"/>
            <a:ext cx="5915851" cy="2452214"/>
          </a:xfrm>
          <a:prstGeom prst="rect">
            <a:avLst/>
          </a:prstGeom>
        </p:spPr>
      </p:pic>
      <p:sp>
        <p:nvSpPr>
          <p:cNvPr id="6" name="Bent Arrow 5"/>
          <p:cNvSpPr/>
          <p:nvPr/>
        </p:nvSpPr>
        <p:spPr>
          <a:xfrm rot="5400000">
            <a:off x="6170915" y="2611815"/>
            <a:ext cx="1033080" cy="1476649"/>
          </a:xfrm>
          <a:prstGeom prst="ben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6" name="Freeform: Shape 36">
            <a:extLst>
              <a:ext uri="{FF2B5EF4-FFF2-40B4-BE49-F238E27FC236}">
                <a16:creationId xmlns="" xmlns:a16="http://schemas.microsoft.com/office/drawing/2014/main" id="{42AC1C2B-3738-4585-A405-69BBD101F272}"/>
              </a:ext>
            </a:extLst>
          </p:cNvPr>
          <p:cNvSpPr/>
          <p:nvPr/>
        </p:nvSpPr>
        <p:spPr>
          <a:xfrm>
            <a:off x="11188778" y="180837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Freeform: Shape 36">
            <a:extLst>
              <a:ext uri="{FF2B5EF4-FFF2-40B4-BE49-F238E27FC236}">
                <a16:creationId xmlns="" xmlns:a16="http://schemas.microsoft.com/office/drawing/2014/main" id="{42AC1C2B-3738-4585-A405-69BBD101F272}"/>
              </a:ext>
            </a:extLst>
          </p:cNvPr>
          <p:cNvSpPr/>
          <p:nvPr/>
        </p:nvSpPr>
        <p:spPr>
          <a:xfrm>
            <a:off x="957991" y="444202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36">
            <a:extLst>
              <a:ext uri="{FF2B5EF4-FFF2-40B4-BE49-F238E27FC236}">
                <a16:creationId xmlns="" xmlns:a16="http://schemas.microsoft.com/office/drawing/2014/main" id="{42AC1C2B-3738-4585-A405-69BBD101F272}"/>
              </a:ext>
            </a:extLst>
          </p:cNvPr>
          <p:cNvSpPr/>
          <p:nvPr/>
        </p:nvSpPr>
        <p:spPr>
          <a:xfrm>
            <a:off x="2869237" y="703781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" name="Freeform: Shape 36">
            <a:extLst>
              <a:ext uri="{FF2B5EF4-FFF2-40B4-BE49-F238E27FC236}">
                <a16:creationId xmlns="" xmlns:a16="http://schemas.microsoft.com/office/drawing/2014/main" id="{42AC1C2B-3738-4585-A405-69BBD101F272}"/>
              </a:ext>
            </a:extLst>
          </p:cNvPr>
          <p:cNvSpPr/>
          <p:nvPr/>
        </p:nvSpPr>
        <p:spPr>
          <a:xfrm>
            <a:off x="1072291" y="5593073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36">
            <a:extLst>
              <a:ext uri="{FF2B5EF4-FFF2-40B4-BE49-F238E27FC236}">
                <a16:creationId xmlns="" xmlns:a16="http://schemas.microsoft.com/office/drawing/2014/main" id="{42AC1C2B-3738-4585-A405-69BBD101F272}"/>
              </a:ext>
            </a:extLst>
          </p:cNvPr>
          <p:cNvSpPr/>
          <p:nvPr/>
        </p:nvSpPr>
        <p:spPr>
          <a:xfrm>
            <a:off x="5341073" y="6142220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36">
            <a:extLst>
              <a:ext uri="{FF2B5EF4-FFF2-40B4-BE49-F238E27FC236}">
                <a16:creationId xmlns="" xmlns:a16="http://schemas.microsoft.com/office/drawing/2014/main" id="{42AC1C2B-3738-4585-A405-69BBD101F272}"/>
              </a:ext>
            </a:extLst>
          </p:cNvPr>
          <p:cNvSpPr/>
          <p:nvPr/>
        </p:nvSpPr>
        <p:spPr>
          <a:xfrm>
            <a:off x="11561074" y="2971498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A9C9-A034-4501-9A4A-E79B306746B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40346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16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104791" y="266318"/>
            <a:ext cx="39180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2800" b="1" dirty="0">
                <a:solidFill>
                  <a:schemeClr val="accent6"/>
                </a:solidFill>
                <a:cs typeface="2  Homa" panose="00000400000000000000" pitchFamily="2" charset="-78"/>
              </a:rPr>
              <a:t>دسترسی مستقیم </a:t>
            </a:r>
            <a:r>
              <a:rPr lang="fa-IR" sz="2800" b="1" dirty="0" smtClean="0">
                <a:solidFill>
                  <a:schemeClr val="accent6"/>
                </a:solidFill>
                <a:cs typeface="2  Homa" panose="00000400000000000000" pitchFamily="2" charset="-78"/>
              </a:rPr>
              <a:t>و آنلاین به </a:t>
            </a:r>
            <a:r>
              <a:rPr lang="fa-IR" sz="2800" b="1" dirty="0">
                <a:solidFill>
                  <a:schemeClr val="accent6"/>
                </a:solidFill>
                <a:cs typeface="2  Homa" panose="00000400000000000000" pitchFamily="2" charset="-78"/>
              </a:rPr>
              <a:t>پایگاههای علمی</a:t>
            </a:r>
            <a:endParaRPr lang="en-US" sz="2800" b="1" dirty="0">
              <a:solidFill>
                <a:schemeClr val="accent6"/>
              </a:solidFill>
              <a:cs typeface="2  Homa" panose="00000400000000000000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6317" y="361917"/>
            <a:ext cx="6274484" cy="5539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ISI Web of Knowledge, Scopus,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MathSciNet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ScienceDirect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Springer Link, Wiley, ACS, IEEE,.. </a:t>
            </a:r>
            <a:endParaRPr lang="fa-IR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endParaRPr lang="fa-IR" dirty="0">
              <a:cs typeface="2  Homa" panose="00000400000000000000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7609" y="1222838"/>
            <a:ext cx="397224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rtl="1">
              <a:buClr>
                <a:schemeClr val="accent3">
                  <a:lumMod val="75000"/>
                </a:schemeClr>
              </a:buClr>
              <a:buFont typeface="Wingdings 2" panose="05020102010507070707" pitchFamily="18" charset="2"/>
              <a:buChar char="D"/>
            </a:pPr>
            <a:r>
              <a:rPr lang="fa-IR" dirty="0">
                <a:cs typeface="2  Homa" panose="00000400000000000000" pitchFamily="2" charset="-78"/>
              </a:rPr>
              <a:t>جهت استفاده از دسترسی های مستقیم و </a:t>
            </a:r>
            <a:r>
              <a:rPr lang="fa-IR" dirty="0" smtClean="0">
                <a:cs typeface="2  Homa" panose="00000400000000000000" pitchFamily="2" charset="-78"/>
              </a:rPr>
              <a:t>آنلاین به </a:t>
            </a:r>
            <a:r>
              <a:rPr lang="fa-IR" dirty="0">
                <a:cs typeface="2  Homa" panose="00000400000000000000" pitchFamily="2" charset="-78"/>
              </a:rPr>
              <a:t>پایگاههای علمی یا از تب </a:t>
            </a:r>
            <a:r>
              <a:rPr lang="fa-IR" dirty="0" smtClean="0">
                <a:cs typeface="2  Homa" panose="00000400000000000000" pitchFamily="2" charset="-78"/>
              </a:rPr>
              <a:t>بالا قسمت </a:t>
            </a:r>
            <a:r>
              <a:rPr lang="fa-IR" dirty="0">
                <a:cs typeface="2  Homa" panose="00000400000000000000" pitchFamily="2" charset="-78"/>
              </a:rPr>
              <a:t>دسترسی مستقیم به پایگاه علمی که بر اساس حروف الفیای انگلیسی می باشد مطابق تصویر زیر وارد </a:t>
            </a:r>
            <a:r>
              <a:rPr lang="fa-IR" dirty="0" smtClean="0">
                <a:cs typeface="2  Homa" panose="00000400000000000000" pitchFamily="2" charset="-78"/>
              </a:rPr>
              <a:t>شوید.</a:t>
            </a:r>
            <a:endParaRPr lang="en-US" dirty="0">
              <a:cs typeface="2  Homa" panose="000004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7088" y="1001716"/>
            <a:ext cx="3533401" cy="169845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47609" y="4003484"/>
            <a:ext cx="397224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rtl="1">
              <a:buClr>
                <a:schemeClr val="accent3">
                  <a:lumMod val="75000"/>
                </a:schemeClr>
              </a:buClr>
              <a:buFont typeface="Wingdings 2" panose="05020102010507070707" pitchFamily="18" charset="2"/>
              <a:buChar char="D"/>
            </a:pPr>
            <a:r>
              <a:rPr lang="fa-IR" dirty="0">
                <a:cs typeface="2  Homa" panose="00000400000000000000" pitchFamily="2" charset="-78"/>
              </a:rPr>
              <a:t>پس از انتخاب پایگاه با توجه به حرف اول نام پایگاه وارد پایگاه شده و از آن استفاده نمایید.</a:t>
            </a:r>
          </a:p>
          <a:p>
            <a:pPr marL="285750" indent="-285750" algn="just" rtl="1">
              <a:buClr>
                <a:schemeClr val="accent3">
                  <a:lumMod val="75000"/>
                </a:schemeClr>
              </a:buClr>
              <a:buFont typeface="Wingdings 2" panose="05020102010507070707" pitchFamily="18" charset="2"/>
              <a:buChar char="D"/>
            </a:pPr>
            <a:r>
              <a:rPr lang="fa-IR" dirty="0">
                <a:cs typeface="2  Homa" panose="00000400000000000000" pitchFamily="2" charset="-78"/>
              </a:rPr>
              <a:t>یا اینکه در همان صفحه اصلی پایین صفحه پایگاهها بر اساس نوع پایگاه دسته بندی شده، برای استفاده از هر پایگاه کافیست روی آیکن </a:t>
            </a:r>
            <a:r>
              <a:rPr lang="fa-IR" dirty="0" smtClean="0">
                <a:cs typeface="2  Homa" panose="00000400000000000000" pitchFamily="2" charset="-78"/>
              </a:rPr>
              <a:t>یا نام آن کلیک کنید.</a:t>
            </a:r>
            <a:endParaRPr lang="fa-IR" dirty="0">
              <a:cs typeface="2  Homa" panose="00000400000000000000" pitchFamily="2" charset="-78"/>
            </a:endParaRPr>
          </a:p>
          <a:p>
            <a:pPr marL="285750" indent="-285750" algn="just" rtl="1">
              <a:buClr>
                <a:schemeClr val="accent3">
                  <a:lumMod val="75000"/>
                </a:schemeClr>
              </a:buClr>
              <a:buFont typeface="Wingdings 2" panose="05020102010507070707" pitchFamily="18" charset="2"/>
              <a:buChar char="D"/>
            </a:pPr>
            <a:r>
              <a:rPr lang="fa-IR" dirty="0">
                <a:cs typeface="2  Homa" panose="00000400000000000000" pitchFamily="2" charset="-78"/>
              </a:rPr>
              <a:t>به </a:t>
            </a:r>
            <a:r>
              <a:rPr lang="fa-IR" dirty="0" smtClean="0">
                <a:cs typeface="2  Homa" panose="00000400000000000000" pitchFamily="2" charset="-78"/>
              </a:rPr>
              <a:t>عنوان مثال </a:t>
            </a:r>
            <a:r>
              <a:rPr lang="fa-IR" dirty="0">
                <a:cs typeface="2  Homa" panose="00000400000000000000" pitchFamily="2" charset="-78"/>
              </a:rPr>
              <a:t>برای استفاده از پایگاه </a:t>
            </a:r>
            <a:r>
              <a:rPr lang="en-US" dirty="0">
                <a:cs typeface="2  Homa" panose="00000400000000000000" pitchFamily="2" charset="-78"/>
              </a:rPr>
              <a:t>Direct </a:t>
            </a:r>
            <a:r>
              <a:rPr lang="fa-IR" dirty="0" smtClean="0">
                <a:cs typeface="2  Homa" panose="00000400000000000000" pitchFamily="2" charset="-78"/>
              </a:rPr>
              <a:t> </a:t>
            </a:r>
            <a:r>
              <a:rPr lang="en-US" dirty="0" smtClean="0">
                <a:cs typeface="2  Homa" panose="00000400000000000000" pitchFamily="2" charset="-78"/>
              </a:rPr>
              <a:t>Science </a:t>
            </a:r>
            <a:r>
              <a:rPr lang="fa-IR" dirty="0">
                <a:cs typeface="2  Homa" panose="00000400000000000000" pitchFamily="2" charset="-78"/>
              </a:rPr>
              <a:t>از پایگاههای </a:t>
            </a:r>
            <a:r>
              <a:rPr lang="fa-IR" dirty="0" smtClean="0">
                <a:cs typeface="2  Homa" panose="00000400000000000000" pitchFamily="2" charset="-78"/>
              </a:rPr>
              <a:t>آنلاین عمومی </a:t>
            </a:r>
            <a:r>
              <a:rPr lang="fa-IR" dirty="0">
                <a:cs typeface="2  Homa" panose="00000400000000000000" pitchFamily="2" charset="-78"/>
              </a:rPr>
              <a:t>مطابق تصاویر </a:t>
            </a:r>
            <a:r>
              <a:rPr lang="fa-IR" dirty="0" smtClean="0">
                <a:cs typeface="2  Homa" panose="00000400000000000000" pitchFamily="2" charset="-78"/>
              </a:rPr>
              <a:t>روبرو عمل نمایید.</a:t>
            </a:r>
            <a:endParaRPr lang="en-US" dirty="0">
              <a:cs typeface="2  Homa" panose="00000400000000000000" pitchFamily="2" charset="-7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340" y="2952669"/>
            <a:ext cx="3506895" cy="234347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4791" y="2595234"/>
            <a:ext cx="3952298" cy="4146038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A9C9-A034-4501-9A4A-E79B306746B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3386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4872" y="928673"/>
            <a:ext cx="114075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dirty="0">
                <a:cs typeface="2  Homa" panose="00000400000000000000" pitchFamily="2" charset="-78"/>
              </a:rPr>
              <a:t>در صورتی که از طریق دسترسی اول امکان دسترسی نداشتید دسترسی های دیگر را امتحان نمایید یا در صورت نیاز به پایگاههای استنادی یا اختصاصی کافیست روی کشوی آن کلیک و به پایگاه دسترسی پیدا کنید. </a:t>
            </a:r>
            <a:endParaRPr lang="en-US" dirty="0">
              <a:cs typeface="2  Homa" panose="00000400000000000000" pitchFamily="2" charset="-7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919" y="1752500"/>
            <a:ext cx="5525271" cy="254353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39646" y="4608437"/>
            <a:ext cx="1106274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dirty="0">
                <a:cs typeface="2  Homa" panose="00000400000000000000" pitchFamily="2" charset="-78"/>
              </a:rPr>
              <a:t>در این حالت قابلیت دریافت مقاالت توسط </a:t>
            </a:r>
            <a:r>
              <a:rPr lang="en-US" dirty="0">
                <a:cs typeface="2  Homa" panose="00000400000000000000" pitchFamily="2" charset="-78"/>
              </a:rPr>
              <a:t>DOI </a:t>
            </a:r>
            <a:r>
              <a:rPr lang="fa-IR" dirty="0">
                <a:cs typeface="2  Homa" panose="00000400000000000000" pitchFamily="2" charset="-78"/>
              </a:rPr>
              <a:t>وجود دارد و اکثر پایگاههای دیجیتال مقاله را تحت پوشش قرار می دهد</a:t>
            </a:r>
            <a:r>
              <a:rPr lang="fa-IR" dirty="0" smtClean="0">
                <a:cs typeface="2  Homa" panose="00000400000000000000" pitchFamily="2" charset="-78"/>
              </a:rPr>
              <a:t>:</a:t>
            </a:r>
          </a:p>
          <a:p>
            <a:r>
              <a:rPr lang="en-US" dirty="0" err="1">
                <a:cs typeface="2  Homa" panose="00000400000000000000" pitchFamily="2" charset="-78"/>
              </a:rPr>
              <a:t>ScienceDirect</a:t>
            </a:r>
            <a:r>
              <a:rPr lang="en-US" dirty="0">
                <a:cs typeface="2  Homa" panose="00000400000000000000" pitchFamily="2" charset="-78"/>
              </a:rPr>
              <a:t>, Springer, Wiley, ACS, Taylor &amp; Francis, IEEE, Sage, … </a:t>
            </a:r>
            <a:endParaRPr lang="fa-IR" dirty="0">
              <a:cs typeface="2  Homa" panose="00000400000000000000" pitchFamily="2" charset="-78"/>
            </a:endParaRPr>
          </a:p>
          <a:p>
            <a:pPr algn="l"/>
            <a:endParaRPr lang="fa-IR" dirty="0">
              <a:cs typeface="2  Homa" panose="00000400000000000000" pitchFamily="2" charset="-78"/>
            </a:endParaRPr>
          </a:p>
          <a:p>
            <a:pPr algn="r" rtl="1"/>
            <a:endParaRPr lang="fa-IR" dirty="0" smtClean="0">
              <a:cs typeface="2  Homa" panose="00000400000000000000" pitchFamily="2" charset="-78"/>
            </a:endParaRPr>
          </a:p>
          <a:p>
            <a:pPr algn="r" rtl="1"/>
            <a:r>
              <a:rPr lang="fa-IR" dirty="0" smtClean="0">
                <a:cs typeface="2  Homa" panose="00000400000000000000" pitchFamily="2" charset="-78"/>
              </a:rPr>
              <a:t>در </a:t>
            </a:r>
            <a:r>
              <a:rPr lang="fa-IR" dirty="0">
                <a:cs typeface="2  Homa" panose="00000400000000000000" pitchFamily="2" charset="-78"/>
              </a:rPr>
              <a:t>صورتی که </a:t>
            </a:r>
            <a:r>
              <a:rPr lang="fa-IR" dirty="0" smtClean="0">
                <a:cs typeface="2  Homa" panose="00000400000000000000" pitchFamily="2" charset="-78"/>
              </a:rPr>
              <a:t>مقالات شما </a:t>
            </a:r>
            <a:r>
              <a:rPr lang="fa-IR" dirty="0">
                <a:cs typeface="2  Homa" panose="00000400000000000000" pitchFamily="2" charset="-78"/>
              </a:rPr>
              <a:t>از قسمت </a:t>
            </a:r>
            <a:r>
              <a:rPr lang="fa-IR" dirty="0" smtClean="0">
                <a:cs typeface="2  Homa" panose="00000400000000000000" pitchFamily="2" charset="-78"/>
              </a:rPr>
              <a:t>آنلاین قابل </a:t>
            </a:r>
            <a:r>
              <a:rPr lang="fa-IR" dirty="0">
                <a:cs typeface="2  Homa" panose="00000400000000000000" pitchFamily="2" charset="-78"/>
              </a:rPr>
              <a:t>دریافت نبود از طریق درخواست مقاله آن را درخواست نمایید و در ایمیل خود دانلود نمایید. </a:t>
            </a:r>
            <a:endParaRPr lang="en-US" dirty="0">
              <a:cs typeface="2  Homa" panose="00000400000000000000" pitchFamily="2" charset="-78"/>
            </a:endParaRPr>
          </a:p>
        </p:txBody>
      </p:sp>
      <p:sp>
        <p:nvSpPr>
          <p:cNvPr id="5" name="Freeform: Shape 30">
            <a:extLst>
              <a:ext uri="{FF2B5EF4-FFF2-40B4-BE49-F238E27FC236}">
                <a16:creationId xmlns="" xmlns:a16="http://schemas.microsoft.com/office/drawing/2014/main" id="{079896F9-6966-4AB8-BDBE-95A3D83DF3A4}"/>
              </a:ext>
            </a:extLst>
          </p:cNvPr>
          <p:cNvSpPr/>
          <p:nvPr/>
        </p:nvSpPr>
        <p:spPr>
          <a:xfrm>
            <a:off x="11602387" y="4628322"/>
            <a:ext cx="266700" cy="266700"/>
          </a:xfrm>
          <a:custGeom>
            <a:avLst/>
            <a:gdLst>
              <a:gd name="connsiteX0" fmla="*/ 268129 w 266700"/>
              <a:gd name="connsiteY0" fmla="*/ 137636 h 266700"/>
              <a:gd name="connsiteX1" fmla="*/ 137636 w 266700"/>
              <a:gd name="connsiteY1" fmla="*/ 268129 h 266700"/>
              <a:gd name="connsiteX2" fmla="*/ 7143 w 266700"/>
              <a:gd name="connsiteY2" fmla="*/ 137636 h 266700"/>
              <a:gd name="connsiteX3" fmla="*/ 137636 w 266700"/>
              <a:gd name="connsiteY3" fmla="*/ 7144 h 266700"/>
              <a:gd name="connsiteX4" fmla="*/ 268129 w 266700"/>
              <a:gd name="connsiteY4" fmla="*/ 137636 h 2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6700" h="266700">
                <a:moveTo>
                  <a:pt x="268129" y="137636"/>
                </a:moveTo>
                <a:cubicBezTo>
                  <a:pt x="268129" y="209706"/>
                  <a:pt x="209705" y="268129"/>
                  <a:pt x="137636" y="268129"/>
                </a:cubicBezTo>
                <a:cubicBezTo>
                  <a:pt x="65567" y="268129"/>
                  <a:pt x="7143" y="209706"/>
                  <a:pt x="7143" y="137636"/>
                </a:cubicBezTo>
                <a:cubicBezTo>
                  <a:pt x="7143" y="65567"/>
                  <a:pt x="65567" y="7144"/>
                  <a:pt x="137636" y="7144"/>
                </a:cubicBezTo>
                <a:cubicBezTo>
                  <a:pt x="209705" y="7144"/>
                  <a:pt x="268129" y="65567"/>
                  <a:pt x="268129" y="137636"/>
                </a:cubicBezTo>
                <a:close/>
              </a:path>
            </a:pathLst>
          </a:custGeom>
          <a:solidFill>
            <a:srgbClr val="0A193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27">
            <a:extLst>
              <a:ext uri="{FF2B5EF4-FFF2-40B4-BE49-F238E27FC236}">
                <a16:creationId xmlns="" xmlns:a16="http://schemas.microsoft.com/office/drawing/2014/main" id="{14DFE447-1D34-4A15-9E7E-A94A79E45C3C}"/>
              </a:ext>
            </a:extLst>
          </p:cNvPr>
          <p:cNvSpPr/>
          <p:nvPr/>
        </p:nvSpPr>
        <p:spPr>
          <a:xfrm>
            <a:off x="11602387" y="5770556"/>
            <a:ext cx="266700" cy="266700"/>
          </a:xfrm>
          <a:custGeom>
            <a:avLst/>
            <a:gdLst>
              <a:gd name="connsiteX0" fmla="*/ 268129 w 266700"/>
              <a:gd name="connsiteY0" fmla="*/ 137636 h 266700"/>
              <a:gd name="connsiteX1" fmla="*/ 137636 w 266700"/>
              <a:gd name="connsiteY1" fmla="*/ 268129 h 266700"/>
              <a:gd name="connsiteX2" fmla="*/ 7143 w 266700"/>
              <a:gd name="connsiteY2" fmla="*/ 137636 h 266700"/>
              <a:gd name="connsiteX3" fmla="*/ 137636 w 266700"/>
              <a:gd name="connsiteY3" fmla="*/ 7144 h 266700"/>
              <a:gd name="connsiteX4" fmla="*/ 268129 w 266700"/>
              <a:gd name="connsiteY4" fmla="*/ 137636 h 2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6700" h="266700">
                <a:moveTo>
                  <a:pt x="268129" y="137636"/>
                </a:moveTo>
                <a:cubicBezTo>
                  <a:pt x="268129" y="209706"/>
                  <a:pt x="209705" y="268129"/>
                  <a:pt x="137636" y="268129"/>
                </a:cubicBezTo>
                <a:cubicBezTo>
                  <a:pt x="65567" y="268129"/>
                  <a:pt x="7143" y="209706"/>
                  <a:pt x="7143" y="137636"/>
                </a:cubicBezTo>
                <a:cubicBezTo>
                  <a:pt x="7143" y="65567"/>
                  <a:pt x="65567" y="7144"/>
                  <a:pt x="137636" y="7144"/>
                </a:cubicBezTo>
                <a:cubicBezTo>
                  <a:pt x="209705" y="7144"/>
                  <a:pt x="268129" y="65567"/>
                  <a:pt x="268129" y="137636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24">
            <a:extLst>
              <a:ext uri="{FF2B5EF4-FFF2-40B4-BE49-F238E27FC236}">
                <a16:creationId xmlns="" xmlns:a16="http://schemas.microsoft.com/office/drawing/2014/main" id="{057EFCDB-6222-4879-BE6D-36E4301EFD5B}"/>
              </a:ext>
            </a:extLst>
          </p:cNvPr>
          <p:cNvSpPr/>
          <p:nvPr/>
        </p:nvSpPr>
        <p:spPr>
          <a:xfrm>
            <a:off x="11602387" y="985138"/>
            <a:ext cx="266700" cy="266700"/>
          </a:xfrm>
          <a:custGeom>
            <a:avLst/>
            <a:gdLst>
              <a:gd name="connsiteX0" fmla="*/ 268129 w 266700"/>
              <a:gd name="connsiteY0" fmla="*/ 137636 h 266700"/>
              <a:gd name="connsiteX1" fmla="*/ 137636 w 266700"/>
              <a:gd name="connsiteY1" fmla="*/ 268129 h 266700"/>
              <a:gd name="connsiteX2" fmla="*/ 7143 w 266700"/>
              <a:gd name="connsiteY2" fmla="*/ 137636 h 266700"/>
              <a:gd name="connsiteX3" fmla="*/ 137636 w 266700"/>
              <a:gd name="connsiteY3" fmla="*/ 7144 h 266700"/>
              <a:gd name="connsiteX4" fmla="*/ 268129 w 266700"/>
              <a:gd name="connsiteY4" fmla="*/ 137636 h 2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6700" h="266700">
                <a:moveTo>
                  <a:pt x="268129" y="137636"/>
                </a:moveTo>
                <a:cubicBezTo>
                  <a:pt x="268129" y="209706"/>
                  <a:pt x="209705" y="268129"/>
                  <a:pt x="137636" y="268129"/>
                </a:cubicBezTo>
                <a:cubicBezTo>
                  <a:pt x="65567" y="268129"/>
                  <a:pt x="7143" y="209706"/>
                  <a:pt x="7143" y="137636"/>
                </a:cubicBezTo>
                <a:cubicBezTo>
                  <a:pt x="7143" y="65567"/>
                  <a:pt x="65567" y="7144"/>
                  <a:pt x="137636" y="7144"/>
                </a:cubicBezTo>
                <a:cubicBezTo>
                  <a:pt x="209705" y="7144"/>
                  <a:pt x="268129" y="65567"/>
                  <a:pt x="268129" y="137636"/>
                </a:cubicBezTo>
                <a:close/>
              </a:path>
            </a:pathLst>
          </a:custGeom>
          <a:solidFill>
            <a:srgbClr val="185ADB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36">
            <a:extLst>
              <a:ext uri="{FF2B5EF4-FFF2-40B4-BE49-F238E27FC236}">
                <a16:creationId xmlns="" xmlns:a16="http://schemas.microsoft.com/office/drawing/2014/main" id="{42AC1C2B-3738-4585-A405-69BBD101F272}"/>
              </a:ext>
            </a:extLst>
          </p:cNvPr>
          <p:cNvSpPr/>
          <p:nvPr/>
        </p:nvSpPr>
        <p:spPr>
          <a:xfrm>
            <a:off x="957991" y="444202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Freeform: Shape 36">
            <a:extLst>
              <a:ext uri="{FF2B5EF4-FFF2-40B4-BE49-F238E27FC236}">
                <a16:creationId xmlns="" xmlns:a16="http://schemas.microsoft.com/office/drawing/2014/main" id="{42AC1C2B-3738-4585-A405-69BBD101F272}"/>
              </a:ext>
            </a:extLst>
          </p:cNvPr>
          <p:cNvSpPr/>
          <p:nvPr/>
        </p:nvSpPr>
        <p:spPr>
          <a:xfrm>
            <a:off x="1082779" y="6398172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Freeform: Shape 36">
            <a:extLst>
              <a:ext uri="{FF2B5EF4-FFF2-40B4-BE49-F238E27FC236}">
                <a16:creationId xmlns="" xmlns:a16="http://schemas.microsoft.com/office/drawing/2014/main" id="{42AC1C2B-3738-4585-A405-69BBD101F272}"/>
              </a:ext>
            </a:extLst>
          </p:cNvPr>
          <p:cNvSpPr/>
          <p:nvPr/>
        </p:nvSpPr>
        <p:spPr>
          <a:xfrm>
            <a:off x="11141309" y="2459662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Freeform: Shape 36">
            <a:extLst>
              <a:ext uri="{FF2B5EF4-FFF2-40B4-BE49-F238E27FC236}">
                <a16:creationId xmlns="" xmlns:a16="http://schemas.microsoft.com/office/drawing/2014/main" id="{42AC1C2B-3738-4585-A405-69BBD101F272}"/>
              </a:ext>
            </a:extLst>
          </p:cNvPr>
          <p:cNvSpPr/>
          <p:nvPr/>
        </p:nvSpPr>
        <p:spPr>
          <a:xfrm>
            <a:off x="7186404" y="2445389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Freeform: Shape 36">
            <a:extLst>
              <a:ext uri="{FF2B5EF4-FFF2-40B4-BE49-F238E27FC236}">
                <a16:creationId xmlns="" xmlns:a16="http://schemas.microsoft.com/office/drawing/2014/main" id="{42AC1C2B-3738-4585-A405-69BBD101F272}"/>
              </a:ext>
            </a:extLst>
          </p:cNvPr>
          <p:cNvSpPr/>
          <p:nvPr/>
        </p:nvSpPr>
        <p:spPr>
          <a:xfrm>
            <a:off x="2332089" y="367537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Freeform: Shape 36">
            <a:extLst>
              <a:ext uri="{FF2B5EF4-FFF2-40B4-BE49-F238E27FC236}">
                <a16:creationId xmlns="" xmlns:a16="http://schemas.microsoft.com/office/drawing/2014/main" id="{42AC1C2B-3738-4585-A405-69BBD101F272}"/>
              </a:ext>
            </a:extLst>
          </p:cNvPr>
          <p:cNvSpPr/>
          <p:nvPr/>
        </p:nvSpPr>
        <p:spPr>
          <a:xfrm>
            <a:off x="6375890" y="6398172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36">
            <a:extLst>
              <a:ext uri="{FF2B5EF4-FFF2-40B4-BE49-F238E27FC236}">
                <a16:creationId xmlns="" xmlns:a16="http://schemas.microsoft.com/office/drawing/2014/main" id="{42AC1C2B-3738-4585-A405-69BBD101F272}"/>
              </a:ext>
            </a:extLst>
          </p:cNvPr>
          <p:cNvSpPr/>
          <p:nvPr/>
        </p:nvSpPr>
        <p:spPr>
          <a:xfrm>
            <a:off x="8143276" y="351830"/>
            <a:ext cx="228600" cy="228600"/>
          </a:xfrm>
          <a:custGeom>
            <a:avLst/>
            <a:gdLst>
              <a:gd name="connsiteX0" fmla="*/ 222218 w 228600"/>
              <a:gd name="connsiteY0" fmla="*/ 114681 h 228600"/>
              <a:gd name="connsiteX1" fmla="*/ 114681 w 228600"/>
              <a:gd name="connsiteY1" fmla="*/ 222218 h 228600"/>
              <a:gd name="connsiteX2" fmla="*/ 7144 w 228600"/>
              <a:gd name="connsiteY2" fmla="*/ 114681 h 228600"/>
              <a:gd name="connsiteX3" fmla="*/ 114681 w 228600"/>
              <a:gd name="connsiteY3" fmla="*/ 7144 h 228600"/>
              <a:gd name="connsiteX4" fmla="*/ 222218 w 228600"/>
              <a:gd name="connsiteY4" fmla="*/ 114681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228600">
                <a:moveTo>
                  <a:pt x="222218" y="114681"/>
                </a:moveTo>
                <a:cubicBezTo>
                  <a:pt x="222218" y="174072"/>
                  <a:pt x="174072" y="222218"/>
                  <a:pt x="114681" y="222218"/>
                </a:cubicBezTo>
                <a:cubicBezTo>
                  <a:pt x="55290" y="222218"/>
                  <a:pt x="7144" y="174072"/>
                  <a:pt x="7144" y="114681"/>
                </a:cubicBezTo>
                <a:cubicBezTo>
                  <a:pt x="7144" y="55290"/>
                  <a:pt x="55290" y="7144"/>
                  <a:pt x="114681" y="7144"/>
                </a:cubicBezTo>
                <a:cubicBezTo>
                  <a:pt x="174072" y="7144"/>
                  <a:pt x="222218" y="55290"/>
                  <a:pt x="222218" y="114681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A9C9-A034-4501-9A4A-E79B306746B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83086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02370" y="197464"/>
            <a:ext cx="33425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800" b="1" dirty="0">
                <a:solidFill>
                  <a:schemeClr val="accent2"/>
                </a:solidFill>
                <a:cs typeface="2  Homa" panose="00000400000000000000" pitchFamily="2" charset="-78"/>
              </a:rPr>
              <a:t>چک سرقت ادبی و گرامری</a:t>
            </a:r>
            <a:endParaRPr lang="en-US" sz="2800" b="1" dirty="0">
              <a:solidFill>
                <a:schemeClr val="accent2"/>
              </a:solidFill>
              <a:cs typeface="2  Homa" panose="00000400000000000000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44430" y="1107644"/>
            <a:ext cx="59057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dirty="0">
                <a:cs typeface="2  Homa" panose="00000400000000000000" pitchFamily="2" charset="-78"/>
              </a:rPr>
              <a:t>جهت </a:t>
            </a:r>
            <a:r>
              <a:rPr lang="fa-IR" dirty="0">
                <a:solidFill>
                  <a:schemeClr val="accent1">
                    <a:lumMod val="75000"/>
                    <a:lumOff val="25000"/>
                  </a:schemeClr>
                </a:solidFill>
                <a:cs typeface="2  Homa" panose="00000400000000000000" pitchFamily="2" charset="-78"/>
              </a:rPr>
              <a:t>چک سرقت ادبی و </a:t>
            </a:r>
            <a:r>
              <a:rPr lang="fa-IR" dirty="0" smtClean="0">
                <a:solidFill>
                  <a:schemeClr val="accent1">
                    <a:lumMod val="75000"/>
                    <a:lumOff val="25000"/>
                  </a:schemeClr>
                </a:solidFill>
                <a:cs typeface="2  Homa" panose="00000400000000000000" pitchFamily="2" charset="-78"/>
              </a:rPr>
              <a:t>گرامری</a:t>
            </a:r>
            <a:r>
              <a:rPr lang="fa-IR" dirty="0" smtClean="0">
                <a:cs typeface="2  Homa" panose="00000400000000000000" pitchFamily="2" charset="-78"/>
              </a:rPr>
              <a:t> بالای پایگاه </a:t>
            </a:r>
            <a:r>
              <a:rPr lang="fa-IR" dirty="0">
                <a:cs typeface="2  Homa" panose="00000400000000000000" pitchFamily="2" charset="-78"/>
              </a:rPr>
              <a:t>مطابق تصویر کلیک </a:t>
            </a:r>
            <a:r>
              <a:rPr lang="fa-IR" dirty="0" smtClean="0">
                <a:cs typeface="2  Homa" panose="00000400000000000000" pitchFamily="2" charset="-78"/>
              </a:rPr>
              <a:t>نمایید. </a:t>
            </a:r>
            <a:endParaRPr lang="en-US" dirty="0">
              <a:cs typeface="2  Homa" panose="00000400000000000000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72875" y="1925492"/>
            <a:ext cx="5905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dirty="0">
                <a:cs typeface="2  Homa" panose="00000400000000000000" pitchFamily="2" charset="-78"/>
              </a:rPr>
              <a:t>پس از ورود به سامانه ریسرچ لینک در قسمت مربوطه فایل مقاله را آپلود و پس از ثبت ایمیل نتیجه بررسی به ایمیل شما ارسال می گردد. </a:t>
            </a:r>
            <a:endParaRPr lang="en-US" dirty="0">
              <a:cs typeface="2  Homa" panose="000004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77" y="714542"/>
            <a:ext cx="5601482" cy="178142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029021" y="2787652"/>
            <a:ext cx="59683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800" b="1" dirty="0">
                <a:solidFill>
                  <a:srgbClr val="7030A0"/>
                </a:solidFill>
                <a:cs typeface="2  Homa" panose="00000400000000000000" pitchFamily="2" charset="-78"/>
              </a:rPr>
              <a:t>درخواست و دانلود کتاب، پایان نامه و استاندارد</a:t>
            </a:r>
            <a:endParaRPr lang="en-US" sz="2800" b="1" dirty="0">
              <a:solidFill>
                <a:srgbClr val="7030A0"/>
              </a:solidFill>
              <a:cs typeface="2  Homa" panose="00000400000000000000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1177" y="3284088"/>
            <a:ext cx="117925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dirty="0">
                <a:cs typeface="2  Homa" panose="00000400000000000000" pitchFamily="2" charset="-78"/>
              </a:rPr>
              <a:t>دسترسی به پایگاه دانش لینک با کاملترین دسترسی به </a:t>
            </a:r>
            <a:r>
              <a:rPr lang="fa-IR" dirty="0" smtClean="0">
                <a:cs typeface="2  Homa" panose="00000400000000000000" pitchFamily="2" charset="-78"/>
              </a:rPr>
              <a:t>مقالات، </a:t>
            </a:r>
            <a:r>
              <a:rPr lang="fa-IR" dirty="0">
                <a:cs typeface="2  Homa" panose="00000400000000000000" pitchFamily="2" charset="-78"/>
              </a:rPr>
              <a:t>ایبوکها، پایان نامه ها و استانداردهای </a:t>
            </a:r>
            <a:r>
              <a:rPr lang="fa-IR" dirty="0" smtClean="0">
                <a:cs typeface="2  Homa" panose="00000400000000000000" pitchFamily="2" charset="-78"/>
              </a:rPr>
              <a:t>لاتین دنیا </a:t>
            </a:r>
            <a:r>
              <a:rPr lang="fa-IR" dirty="0">
                <a:cs typeface="2  Homa" panose="00000400000000000000" pitchFamily="2" charset="-78"/>
              </a:rPr>
              <a:t>با 4،000،000 سند جهت دانلود </a:t>
            </a:r>
            <a:r>
              <a:rPr lang="fa-IR" dirty="0">
                <a:solidFill>
                  <a:srgbClr val="7030A0"/>
                </a:solidFill>
                <a:cs typeface="2  Homa" panose="00000400000000000000" pitchFamily="2" charset="-78"/>
              </a:rPr>
              <a:t>ایبوک، پایان نامه، استاندارد </a:t>
            </a:r>
            <a:r>
              <a:rPr lang="fa-IR" dirty="0">
                <a:cs typeface="2  Homa" panose="00000400000000000000" pitchFamily="2" charset="-78"/>
              </a:rPr>
              <a:t>از تب </a:t>
            </a:r>
            <a:r>
              <a:rPr lang="fa-IR" dirty="0" smtClean="0">
                <a:cs typeface="2  Homa" panose="00000400000000000000" pitchFamily="2" charset="-78"/>
              </a:rPr>
              <a:t>بالا انتخاب کرد.</a:t>
            </a:r>
            <a:endParaRPr lang="en-US" dirty="0">
              <a:cs typeface="2  Homa" panose="00000400000000000000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5873725"/>
            <a:ext cx="118786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dirty="0" smtClean="0">
                <a:cs typeface="2  Homa" panose="00000400000000000000" pitchFamily="2" charset="-78"/>
              </a:rPr>
              <a:t>پس </a:t>
            </a:r>
            <a:r>
              <a:rPr lang="fa-IR" dirty="0">
                <a:cs typeface="2  Homa" panose="00000400000000000000" pitchFamily="2" charset="-78"/>
              </a:rPr>
              <a:t>از جستجو فقط کافیست روی دکمه دانلود یا درخواست سند کلیک نمایید و پس از باز شدن پنجره ایمیل خود را وارد نمایید تا لینک دانلود به ایمیلتان ارسال گردد یا همان لحظه دانلود نمایید. </a:t>
            </a:r>
            <a:endParaRPr lang="en-US" dirty="0">
              <a:cs typeface="2  Homa" panose="00000400000000000000" pitchFamily="2" charset="-78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77" y="4163841"/>
            <a:ext cx="5601482" cy="157174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2875" y="4068557"/>
            <a:ext cx="5779609" cy="1667030"/>
          </a:xfrm>
          <a:prstGeom prst="rect">
            <a:avLst/>
          </a:prstGeom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A9C9-A034-4501-9A4A-E79B306746B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9714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86400" y="65351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fa-IR" dirty="0">
                <a:cs typeface="2  Homa" panose="00000400000000000000" pitchFamily="2" charset="-78"/>
              </a:rPr>
              <a:t>در صورتی که ایبوک مورد نظر یا مقاله درخواستی در لیست نیست یا قادر به دانلود نبودید از پنل درخواست پایین پایگاه درخواست </a:t>
            </a:r>
            <a:r>
              <a:rPr lang="fa-IR" dirty="0" smtClean="0">
                <a:cs typeface="2  Homa" panose="00000400000000000000" pitchFamily="2" charset="-78"/>
              </a:rPr>
              <a:t>نمایید. </a:t>
            </a:r>
            <a:endParaRPr lang="en-US" dirty="0">
              <a:cs typeface="2  Homa" panose="00000400000000000000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669832" y="72111"/>
            <a:ext cx="13484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800" b="1" dirty="0" smtClean="0">
                <a:solidFill>
                  <a:schemeClr val="accent2"/>
                </a:solidFill>
                <a:cs typeface="2  Homa" panose="00000400000000000000" pitchFamily="2" charset="-78"/>
              </a:rPr>
              <a:t>درخواست</a:t>
            </a:r>
            <a:endParaRPr lang="en-US" sz="2800" b="1" dirty="0">
              <a:solidFill>
                <a:schemeClr val="accent2"/>
              </a:solidFill>
              <a:cs typeface="2  Homa" panose="00000400000000000000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085009" y="1846283"/>
            <a:ext cx="9332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800" b="1" dirty="0">
                <a:solidFill>
                  <a:schemeClr val="accent3">
                    <a:lumMod val="75000"/>
                  </a:schemeClr>
                </a:solidFill>
                <a:cs typeface="2  Homa" panose="00000400000000000000" pitchFamily="2" charset="-78"/>
              </a:rPr>
              <a:t>افزونه</a:t>
            </a:r>
            <a:endParaRPr lang="en-US" sz="2800" b="1" dirty="0">
              <a:solidFill>
                <a:schemeClr val="accent3">
                  <a:lumMod val="75000"/>
                </a:schemeClr>
              </a:solidFill>
              <a:cs typeface="2  Homa" panose="00000400000000000000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527" y="2280843"/>
            <a:ext cx="113568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dirty="0">
                <a:cs typeface="2  Homa" panose="00000400000000000000" pitchFamily="2" charset="-78"/>
              </a:rPr>
              <a:t>ابتدا افزونه زیر را دانلود کرده و پس از نصب و ریست شدن مرورگر فایرفکس لوگوی جغد </a:t>
            </a:r>
            <a:r>
              <a:rPr lang="fa-IR" dirty="0" smtClean="0">
                <a:cs typeface="2  Homa" panose="00000400000000000000" pitchFamily="2" charset="-78"/>
              </a:rPr>
              <a:t>بالای صفحه </a:t>
            </a:r>
            <a:r>
              <a:rPr lang="fa-IR" dirty="0">
                <a:cs typeface="2  Homa" panose="00000400000000000000" pitchFamily="2" charset="-78"/>
              </a:rPr>
              <a:t>ظاهر می گردد هر کجایی که </a:t>
            </a:r>
            <a:r>
              <a:rPr lang="en-US" dirty="0">
                <a:cs typeface="2  Homa" panose="00000400000000000000" pitchFamily="2" charset="-78"/>
              </a:rPr>
              <a:t>DOI </a:t>
            </a:r>
            <a:r>
              <a:rPr lang="fa-IR" dirty="0">
                <a:cs typeface="2  Homa" panose="00000400000000000000" pitchFamily="2" charset="-78"/>
              </a:rPr>
              <a:t>دیدید روی لوگوی جغد کلیک کرده تا </a:t>
            </a:r>
            <a:r>
              <a:rPr lang="fa-IR" dirty="0" smtClean="0">
                <a:cs typeface="2  Homa" panose="00000400000000000000" pitchFamily="2" charset="-78"/>
              </a:rPr>
              <a:t>تبدیل </a:t>
            </a:r>
            <a:r>
              <a:rPr lang="fa-IR" dirty="0">
                <a:cs typeface="2  Homa" panose="00000400000000000000" pitchFamily="2" charset="-78"/>
              </a:rPr>
              <a:t>به لینک دانلود مقاله </a:t>
            </a:r>
            <a:r>
              <a:rPr lang="fa-IR" dirty="0" smtClean="0">
                <a:cs typeface="2  Homa" panose="00000400000000000000" pitchFamily="2" charset="-78"/>
              </a:rPr>
              <a:t>شود.</a:t>
            </a:r>
            <a:endParaRPr lang="en-US" dirty="0">
              <a:cs typeface="2  Homa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7" y="74681"/>
            <a:ext cx="4910597" cy="18766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4128" y="2920436"/>
            <a:ext cx="4307516" cy="21012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435" y="2920436"/>
            <a:ext cx="4704159" cy="2101270"/>
          </a:xfrm>
          <a:prstGeom prst="rect">
            <a:avLst/>
          </a:prstGeom>
        </p:spPr>
      </p:pic>
      <p:sp>
        <p:nvSpPr>
          <p:cNvPr id="9" name="Left-Right Arrow 8"/>
          <p:cNvSpPr/>
          <p:nvPr/>
        </p:nvSpPr>
        <p:spPr>
          <a:xfrm>
            <a:off x="5138010" y="3386861"/>
            <a:ext cx="1978701" cy="1138891"/>
          </a:xfrm>
          <a:prstGeom prst="left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54061" y="3725472"/>
            <a:ext cx="4844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400" b="1" dirty="0" smtClean="0">
                <a:solidFill>
                  <a:srgbClr val="7030A0"/>
                </a:solidFill>
              </a:rPr>
              <a:t>بعد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427328" y="3725473"/>
            <a:ext cx="5020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400" b="1" dirty="0" smtClean="0">
                <a:solidFill>
                  <a:srgbClr val="7030A0"/>
                </a:solidFill>
              </a:rPr>
              <a:t>قبل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050799" y="5389487"/>
            <a:ext cx="29674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800" b="1" dirty="0">
                <a:cs typeface="2  Homa" panose="00000400000000000000" pitchFamily="2" charset="-78"/>
              </a:rPr>
              <a:t>ارسال پیام به پشتیبان</a:t>
            </a:r>
            <a:endParaRPr lang="en-US" sz="2800" b="1" dirty="0">
              <a:cs typeface="2  Homa" panose="00000400000000000000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86400" y="591810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fa-IR" dirty="0">
                <a:cs typeface="2  Homa" panose="00000400000000000000" pitchFamily="2" charset="-78"/>
              </a:rPr>
              <a:t>هر گونه سوال یا مشکلی داشتید در قسمت سمت چپ پایین قسمت پشتیبانی امکان پیام به پشتیبانی را خواهید داشت. 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7" y="5177331"/>
            <a:ext cx="4910597" cy="1680669"/>
          </a:xfrm>
          <a:prstGeom prst="rect">
            <a:avLst/>
          </a:prstGeom>
        </p:spPr>
      </p:pic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A9C9-A034-4501-9A4A-E79B306746B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741765" y="5047434"/>
            <a:ext cx="393729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hlinkClick r:id="rId7"/>
              </a:rPr>
              <a:t>https://addons.mozilla.org/fa/firefox/addon/daneshlink1</a:t>
            </a:r>
            <a:r>
              <a:rPr lang="en-US" sz="1200" dirty="0" smtClean="0">
                <a:hlinkClick r:id="rId7"/>
              </a:rPr>
              <a:t>/</a:t>
            </a:r>
            <a:endParaRPr lang="fa-IR" sz="12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44678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23">
            <a:extLst>
              <a:ext uri="{FF2B5EF4-FFF2-40B4-BE49-F238E27FC236}">
                <a16:creationId xmlns="" xmlns:a16="http://schemas.microsoft.com/office/drawing/2014/main" id="{0F2FEB8C-DB75-4FFA-90E4-A80721805969}"/>
              </a:ext>
            </a:extLst>
          </p:cNvPr>
          <p:cNvSpPr/>
          <p:nvPr/>
        </p:nvSpPr>
        <p:spPr>
          <a:xfrm>
            <a:off x="475358" y="1436179"/>
            <a:ext cx="1181100" cy="1181100"/>
          </a:xfrm>
          <a:custGeom>
            <a:avLst/>
            <a:gdLst>
              <a:gd name="connsiteX0" fmla="*/ 1174909 w 1181100"/>
              <a:gd name="connsiteY0" fmla="*/ 591026 h 1181100"/>
              <a:gd name="connsiteX1" fmla="*/ 591026 w 1181100"/>
              <a:gd name="connsiteY1" fmla="*/ 1174909 h 1181100"/>
              <a:gd name="connsiteX2" fmla="*/ 7144 w 1181100"/>
              <a:gd name="connsiteY2" fmla="*/ 591026 h 1181100"/>
              <a:gd name="connsiteX3" fmla="*/ 591026 w 1181100"/>
              <a:gd name="connsiteY3" fmla="*/ 7144 h 1181100"/>
              <a:gd name="connsiteX4" fmla="*/ 1174909 w 1181100"/>
              <a:gd name="connsiteY4" fmla="*/ 591026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1100" h="1181100">
                <a:moveTo>
                  <a:pt x="1174909" y="591026"/>
                </a:moveTo>
                <a:cubicBezTo>
                  <a:pt x="1174909" y="913495"/>
                  <a:pt x="913496" y="1174909"/>
                  <a:pt x="591026" y="1174909"/>
                </a:cubicBezTo>
                <a:cubicBezTo>
                  <a:pt x="268557" y="1174909"/>
                  <a:pt x="7144" y="913495"/>
                  <a:pt x="7144" y="591026"/>
                </a:cubicBezTo>
                <a:cubicBezTo>
                  <a:pt x="7144" y="268557"/>
                  <a:pt x="268557" y="7144"/>
                  <a:pt x="591026" y="7144"/>
                </a:cubicBezTo>
                <a:cubicBezTo>
                  <a:pt x="913496" y="7144"/>
                  <a:pt x="1174909" y="268557"/>
                  <a:pt x="1174909" y="591026"/>
                </a:cubicBezTo>
                <a:close/>
              </a:path>
            </a:pathLst>
          </a:custGeom>
          <a:solidFill>
            <a:srgbClr val="185ADB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Freeform: Shape 26">
            <a:extLst>
              <a:ext uri="{FF2B5EF4-FFF2-40B4-BE49-F238E27FC236}">
                <a16:creationId xmlns="" xmlns:a16="http://schemas.microsoft.com/office/drawing/2014/main" id="{91F0FE92-A0E0-4E10-BF6B-C5A5D22AAC1E}"/>
              </a:ext>
            </a:extLst>
          </p:cNvPr>
          <p:cNvSpPr/>
          <p:nvPr/>
        </p:nvSpPr>
        <p:spPr>
          <a:xfrm>
            <a:off x="1819360" y="1436179"/>
            <a:ext cx="1181100" cy="1181100"/>
          </a:xfrm>
          <a:custGeom>
            <a:avLst/>
            <a:gdLst>
              <a:gd name="connsiteX0" fmla="*/ 1174909 w 1181100"/>
              <a:gd name="connsiteY0" fmla="*/ 591026 h 1181100"/>
              <a:gd name="connsiteX1" fmla="*/ 591027 w 1181100"/>
              <a:gd name="connsiteY1" fmla="*/ 1174909 h 1181100"/>
              <a:gd name="connsiteX2" fmla="*/ 7144 w 1181100"/>
              <a:gd name="connsiteY2" fmla="*/ 591026 h 1181100"/>
              <a:gd name="connsiteX3" fmla="*/ 591027 w 1181100"/>
              <a:gd name="connsiteY3" fmla="*/ 7144 h 1181100"/>
              <a:gd name="connsiteX4" fmla="*/ 1174909 w 1181100"/>
              <a:gd name="connsiteY4" fmla="*/ 591026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1100" h="1181100">
                <a:moveTo>
                  <a:pt x="1174909" y="591026"/>
                </a:moveTo>
                <a:cubicBezTo>
                  <a:pt x="1174909" y="913495"/>
                  <a:pt x="913496" y="1174909"/>
                  <a:pt x="591027" y="1174909"/>
                </a:cubicBezTo>
                <a:cubicBezTo>
                  <a:pt x="268557" y="1174909"/>
                  <a:pt x="7144" y="913495"/>
                  <a:pt x="7144" y="591026"/>
                </a:cubicBezTo>
                <a:cubicBezTo>
                  <a:pt x="7144" y="268557"/>
                  <a:pt x="268557" y="7144"/>
                  <a:pt x="591027" y="7144"/>
                </a:cubicBezTo>
                <a:cubicBezTo>
                  <a:pt x="913496" y="7144"/>
                  <a:pt x="1174909" y="268557"/>
                  <a:pt x="1174909" y="591026"/>
                </a:cubicBezTo>
                <a:close/>
              </a:path>
            </a:pathLst>
          </a:custGeom>
          <a:solidFill>
            <a:srgbClr val="FFC94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" name="Freeform: Shape 29">
            <a:extLst>
              <a:ext uri="{FF2B5EF4-FFF2-40B4-BE49-F238E27FC236}">
                <a16:creationId xmlns="" xmlns:a16="http://schemas.microsoft.com/office/drawing/2014/main" id="{773F2C2A-03AF-4E08-9734-5A1049EC93C4}"/>
              </a:ext>
            </a:extLst>
          </p:cNvPr>
          <p:cNvSpPr/>
          <p:nvPr/>
        </p:nvSpPr>
        <p:spPr>
          <a:xfrm>
            <a:off x="3163362" y="1436179"/>
            <a:ext cx="1181100" cy="1181100"/>
          </a:xfrm>
          <a:custGeom>
            <a:avLst/>
            <a:gdLst>
              <a:gd name="connsiteX0" fmla="*/ 1174909 w 1181100"/>
              <a:gd name="connsiteY0" fmla="*/ 591026 h 1181100"/>
              <a:gd name="connsiteX1" fmla="*/ 591026 w 1181100"/>
              <a:gd name="connsiteY1" fmla="*/ 1174909 h 1181100"/>
              <a:gd name="connsiteX2" fmla="*/ 7144 w 1181100"/>
              <a:gd name="connsiteY2" fmla="*/ 591026 h 1181100"/>
              <a:gd name="connsiteX3" fmla="*/ 591026 w 1181100"/>
              <a:gd name="connsiteY3" fmla="*/ 7144 h 1181100"/>
              <a:gd name="connsiteX4" fmla="*/ 1174909 w 1181100"/>
              <a:gd name="connsiteY4" fmla="*/ 591026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1100" h="1181100">
                <a:moveTo>
                  <a:pt x="1174909" y="591026"/>
                </a:moveTo>
                <a:cubicBezTo>
                  <a:pt x="1174909" y="913495"/>
                  <a:pt x="913495" y="1174909"/>
                  <a:pt x="591026" y="1174909"/>
                </a:cubicBezTo>
                <a:cubicBezTo>
                  <a:pt x="268557" y="1174909"/>
                  <a:pt x="7144" y="913495"/>
                  <a:pt x="7144" y="591026"/>
                </a:cubicBezTo>
                <a:cubicBezTo>
                  <a:pt x="7144" y="268557"/>
                  <a:pt x="268557" y="7144"/>
                  <a:pt x="591026" y="7144"/>
                </a:cubicBezTo>
                <a:cubicBezTo>
                  <a:pt x="913495" y="7144"/>
                  <a:pt x="1174909" y="268557"/>
                  <a:pt x="1174909" y="591026"/>
                </a:cubicBezTo>
                <a:close/>
              </a:path>
            </a:pathLst>
          </a:custGeom>
          <a:solidFill>
            <a:srgbClr val="0A193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29">
            <a:extLst>
              <a:ext uri="{FF2B5EF4-FFF2-40B4-BE49-F238E27FC236}">
                <a16:creationId xmlns="" xmlns:a16="http://schemas.microsoft.com/office/drawing/2014/main" id="{773F2C2A-03AF-4E08-9734-5A1049EC93C4}"/>
              </a:ext>
            </a:extLst>
          </p:cNvPr>
          <p:cNvSpPr/>
          <p:nvPr/>
        </p:nvSpPr>
        <p:spPr>
          <a:xfrm>
            <a:off x="4507364" y="1436179"/>
            <a:ext cx="1181100" cy="1181100"/>
          </a:xfrm>
          <a:custGeom>
            <a:avLst/>
            <a:gdLst>
              <a:gd name="connsiteX0" fmla="*/ 1174909 w 1181100"/>
              <a:gd name="connsiteY0" fmla="*/ 591026 h 1181100"/>
              <a:gd name="connsiteX1" fmla="*/ 591026 w 1181100"/>
              <a:gd name="connsiteY1" fmla="*/ 1174909 h 1181100"/>
              <a:gd name="connsiteX2" fmla="*/ 7144 w 1181100"/>
              <a:gd name="connsiteY2" fmla="*/ 591026 h 1181100"/>
              <a:gd name="connsiteX3" fmla="*/ 591026 w 1181100"/>
              <a:gd name="connsiteY3" fmla="*/ 7144 h 1181100"/>
              <a:gd name="connsiteX4" fmla="*/ 1174909 w 1181100"/>
              <a:gd name="connsiteY4" fmla="*/ 591026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1100" h="1181100">
                <a:moveTo>
                  <a:pt x="1174909" y="591026"/>
                </a:moveTo>
                <a:cubicBezTo>
                  <a:pt x="1174909" y="913495"/>
                  <a:pt x="913495" y="1174909"/>
                  <a:pt x="591026" y="1174909"/>
                </a:cubicBezTo>
                <a:cubicBezTo>
                  <a:pt x="268557" y="1174909"/>
                  <a:pt x="7144" y="913495"/>
                  <a:pt x="7144" y="591026"/>
                </a:cubicBezTo>
                <a:cubicBezTo>
                  <a:pt x="7144" y="268557"/>
                  <a:pt x="268557" y="7144"/>
                  <a:pt x="591026" y="7144"/>
                </a:cubicBezTo>
                <a:cubicBezTo>
                  <a:pt x="913495" y="7144"/>
                  <a:pt x="1174909" y="268557"/>
                  <a:pt x="1174909" y="591026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bg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65908" y="3229344"/>
            <a:ext cx="20457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</a:rPr>
              <a:t>Reference:</a:t>
            </a:r>
          </a:p>
        </p:txBody>
      </p:sp>
      <p:sp>
        <p:nvSpPr>
          <p:cNvPr id="7" name="Rectangle 6"/>
          <p:cNvSpPr/>
          <p:nvPr/>
        </p:nvSpPr>
        <p:spPr>
          <a:xfrm>
            <a:off x="1065908" y="3891561"/>
            <a:ext cx="46730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lums.daneshlink.ir/help-daneshlink.pdf</a:t>
            </a:r>
            <a:endParaRPr lang="fa-IR" dirty="0" smtClean="0"/>
          </a:p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A9C9-A034-4501-9A4A-E79B306746B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93907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xmlns="" id="{CC4A70A1-C5CF-4C31-9DFF-D7FD65D8F9D7}"/>
              </a:ext>
            </a:extLst>
          </p:cNvPr>
          <p:cNvSpPr/>
          <p:nvPr/>
        </p:nvSpPr>
        <p:spPr>
          <a:xfrm>
            <a:off x="-7144" y="-7144"/>
            <a:ext cx="12201525" cy="6867525"/>
          </a:xfrm>
          <a:custGeom>
            <a:avLst/>
            <a:gdLst>
              <a:gd name="connsiteX0" fmla="*/ 10087927 w 12201525"/>
              <a:gd name="connsiteY0" fmla="*/ 7144 h 6867525"/>
              <a:gd name="connsiteX1" fmla="*/ 8134541 w 12201525"/>
              <a:gd name="connsiteY1" fmla="*/ 465296 h 6867525"/>
              <a:gd name="connsiteX2" fmla="*/ 8132350 w 12201525"/>
              <a:gd name="connsiteY2" fmla="*/ 455962 h 6867525"/>
              <a:gd name="connsiteX3" fmla="*/ 10046017 w 12201525"/>
              <a:gd name="connsiteY3" fmla="*/ 7144 h 6867525"/>
              <a:gd name="connsiteX4" fmla="*/ 10087927 w 12201525"/>
              <a:gd name="connsiteY4" fmla="*/ 7144 h 6867525"/>
              <a:gd name="connsiteX5" fmla="*/ 8132350 w 12201525"/>
              <a:gd name="connsiteY5" fmla="*/ 1094423 h 6867525"/>
              <a:gd name="connsiteX6" fmla="*/ 8134541 w 12201525"/>
              <a:gd name="connsiteY6" fmla="*/ 1103662 h 6867525"/>
              <a:gd name="connsiteX7" fmla="*/ 12200191 w 12201525"/>
              <a:gd name="connsiteY7" fmla="*/ 150114 h 6867525"/>
              <a:gd name="connsiteX8" fmla="*/ 12200191 w 12201525"/>
              <a:gd name="connsiteY8" fmla="*/ 140303 h 6867525"/>
              <a:gd name="connsiteX9" fmla="*/ 8132350 w 12201525"/>
              <a:gd name="connsiteY9" fmla="*/ 1094423 h 6867525"/>
              <a:gd name="connsiteX10" fmla="*/ 8132350 w 12201525"/>
              <a:gd name="connsiteY10" fmla="*/ 1732788 h 6867525"/>
              <a:gd name="connsiteX11" fmla="*/ 8134541 w 12201525"/>
              <a:gd name="connsiteY11" fmla="*/ 1742027 h 6867525"/>
              <a:gd name="connsiteX12" fmla="*/ 12200191 w 12201525"/>
              <a:gd name="connsiteY12" fmla="*/ 788480 h 6867525"/>
              <a:gd name="connsiteX13" fmla="*/ 12200191 w 12201525"/>
              <a:gd name="connsiteY13" fmla="*/ 778764 h 6867525"/>
              <a:gd name="connsiteX14" fmla="*/ 8132350 w 12201525"/>
              <a:gd name="connsiteY14" fmla="*/ 1732788 h 6867525"/>
              <a:gd name="connsiteX15" fmla="*/ 8132350 w 12201525"/>
              <a:gd name="connsiteY15" fmla="*/ 2371154 h 6867525"/>
              <a:gd name="connsiteX16" fmla="*/ 8134541 w 12201525"/>
              <a:gd name="connsiteY16" fmla="*/ 2380488 h 6867525"/>
              <a:gd name="connsiteX17" fmla="*/ 12200191 w 12201525"/>
              <a:gd name="connsiteY17" fmla="*/ 1426940 h 6867525"/>
              <a:gd name="connsiteX18" fmla="*/ 12200191 w 12201525"/>
              <a:gd name="connsiteY18" fmla="*/ 1417130 h 6867525"/>
              <a:gd name="connsiteX19" fmla="*/ 8132350 w 12201525"/>
              <a:gd name="connsiteY19" fmla="*/ 2371154 h 6867525"/>
              <a:gd name="connsiteX20" fmla="*/ 8132350 w 12201525"/>
              <a:gd name="connsiteY20" fmla="*/ 3009614 h 6867525"/>
              <a:gd name="connsiteX21" fmla="*/ 8134541 w 12201525"/>
              <a:gd name="connsiteY21" fmla="*/ 3018854 h 6867525"/>
              <a:gd name="connsiteX22" fmla="*/ 12200191 w 12201525"/>
              <a:gd name="connsiteY22" fmla="*/ 2065306 h 6867525"/>
              <a:gd name="connsiteX23" fmla="*/ 12200191 w 12201525"/>
              <a:gd name="connsiteY23" fmla="*/ 2055495 h 6867525"/>
              <a:gd name="connsiteX24" fmla="*/ 8132350 w 12201525"/>
              <a:gd name="connsiteY24" fmla="*/ 3009614 h 6867525"/>
              <a:gd name="connsiteX25" fmla="*/ 8132350 w 12201525"/>
              <a:gd name="connsiteY25" fmla="*/ 3647980 h 6867525"/>
              <a:gd name="connsiteX26" fmla="*/ 8134541 w 12201525"/>
              <a:gd name="connsiteY26" fmla="*/ 3657219 h 6867525"/>
              <a:gd name="connsiteX27" fmla="*/ 12200191 w 12201525"/>
              <a:gd name="connsiteY27" fmla="*/ 2703671 h 6867525"/>
              <a:gd name="connsiteX28" fmla="*/ 12200191 w 12201525"/>
              <a:gd name="connsiteY28" fmla="*/ 2693861 h 6867525"/>
              <a:gd name="connsiteX29" fmla="*/ 8132350 w 12201525"/>
              <a:gd name="connsiteY29" fmla="*/ 3647980 h 6867525"/>
              <a:gd name="connsiteX30" fmla="*/ 8132350 w 12201525"/>
              <a:gd name="connsiteY30" fmla="*/ 4286346 h 6867525"/>
              <a:gd name="connsiteX31" fmla="*/ 8134541 w 12201525"/>
              <a:gd name="connsiteY31" fmla="*/ 4295680 h 6867525"/>
              <a:gd name="connsiteX32" fmla="*/ 12200191 w 12201525"/>
              <a:gd name="connsiteY32" fmla="*/ 3342132 h 6867525"/>
              <a:gd name="connsiteX33" fmla="*/ 12200191 w 12201525"/>
              <a:gd name="connsiteY33" fmla="*/ 3332321 h 6867525"/>
              <a:gd name="connsiteX34" fmla="*/ 8132350 w 12201525"/>
              <a:gd name="connsiteY34" fmla="*/ 4286346 h 6867525"/>
              <a:gd name="connsiteX35" fmla="*/ 8132350 w 12201525"/>
              <a:gd name="connsiteY35" fmla="*/ 4924806 h 6867525"/>
              <a:gd name="connsiteX36" fmla="*/ 8134541 w 12201525"/>
              <a:gd name="connsiteY36" fmla="*/ 4934046 h 6867525"/>
              <a:gd name="connsiteX37" fmla="*/ 12200191 w 12201525"/>
              <a:gd name="connsiteY37" fmla="*/ 3980498 h 6867525"/>
              <a:gd name="connsiteX38" fmla="*/ 12200191 w 12201525"/>
              <a:gd name="connsiteY38" fmla="*/ 3970687 h 6867525"/>
              <a:gd name="connsiteX39" fmla="*/ 8132350 w 12201525"/>
              <a:gd name="connsiteY39" fmla="*/ 4924806 h 6867525"/>
              <a:gd name="connsiteX40" fmla="*/ 8132350 w 12201525"/>
              <a:gd name="connsiteY40" fmla="*/ 5563172 h 6867525"/>
              <a:gd name="connsiteX41" fmla="*/ 8134541 w 12201525"/>
              <a:gd name="connsiteY41" fmla="*/ 5572411 h 6867525"/>
              <a:gd name="connsiteX42" fmla="*/ 12200191 w 12201525"/>
              <a:gd name="connsiteY42" fmla="*/ 4618863 h 6867525"/>
              <a:gd name="connsiteX43" fmla="*/ 12200191 w 12201525"/>
              <a:gd name="connsiteY43" fmla="*/ 4609053 h 6867525"/>
              <a:gd name="connsiteX44" fmla="*/ 8132350 w 12201525"/>
              <a:gd name="connsiteY44" fmla="*/ 5563172 h 6867525"/>
              <a:gd name="connsiteX45" fmla="*/ 8132350 w 12201525"/>
              <a:gd name="connsiteY45" fmla="*/ 6201537 h 6867525"/>
              <a:gd name="connsiteX46" fmla="*/ 8134541 w 12201525"/>
              <a:gd name="connsiteY46" fmla="*/ 6210776 h 6867525"/>
              <a:gd name="connsiteX47" fmla="*/ 12200191 w 12201525"/>
              <a:gd name="connsiteY47" fmla="*/ 5257229 h 6867525"/>
              <a:gd name="connsiteX48" fmla="*/ 12200191 w 12201525"/>
              <a:gd name="connsiteY48" fmla="*/ 5247513 h 6867525"/>
              <a:gd name="connsiteX49" fmla="*/ 8132350 w 12201525"/>
              <a:gd name="connsiteY49" fmla="*/ 6201537 h 6867525"/>
              <a:gd name="connsiteX50" fmla="*/ 8132350 w 12201525"/>
              <a:gd name="connsiteY50" fmla="*/ 6839903 h 6867525"/>
              <a:gd name="connsiteX51" fmla="*/ 8134541 w 12201525"/>
              <a:gd name="connsiteY51" fmla="*/ 6849237 h 6867525"/>
              <a:gd name="connsiteX52" fmla="*/ 12200191 w 12201525"/>
              <a:gd name="connsiteY52" fmla="*/ 5895689 h 6867525"/>
              <a:gd name="connsiteX53" fmla="*/ 12200191 w 12201525"/>
              <a:gd name="connsiteY53" fmla="*/ 5885879 h 6867525"/>
              <a:gd name="connsiteX54" fmla="*/ 8132350 w 12201525"/>
              <a:gd name="connsiteY54" fmla="*/ 6839903 h 6867525"/>
              <a:gd name="connsiteX55" fmla="*/ 10746867 w 12201525"/>
              <a:gd name="connsiteY55" fmla="*/ 6865144 h 6867525"/>
              <a:gd name="connsiteX56" fmla="*/ 10788682 w 12201525"/>
              <a:gd name="connsiteY56" fmla="*/ 6865144 h 6867525"/>
              <a:gd name="connsiteX57" fmla="*/ 12200191 w 12201525"/>
              <a:gd name="connsiteY57" fmla="*/ 6534055 h 6867525"/>
              <a:gd name="connsiteX58" fmla="*/ 12200191 w 12201525"/>
              <a:gd name="connsiteY58" fmla="*/ 6524244 h 6867525"/>
              <a:gd name="connsiteX59" fmla="*/ 10746867 w 12201525"/>
              <a:gd name="connsiteY59" fmla="*/ 6865144 h 6867525"/>
              <a:gd name="connsiteX60" fmla="*/ 2663381 w 12201525"/>
              <a:gd name="connsiteY60" fmla="*/ 7144 h 6867525"/>
              <a:gd name="connsiteX61" fmla="*/ 2621661 w 12201525"/>
              <a:gd name="connsiteY61" fmla="*/ 7144 h 6867525"/>
              <a:gd name="connsiteX62" fmla="*/ 4574953 w 12201525"/>
              <a:gd name="connsiteY62" fmla="*/ 465296 h 6867525"/>
              <a:gd name="connsiteX63" fmla="*/ 4577144 w 12201525"/>
              <a:gd name="connsiteY63" fmla="*/ 455962 h 6867525"/>
              <a:gd name="connsiteX64" fmla="*/ 2663381 w 12201525"/>
              <a:gd name="connsiteY64" fmla="*/ 7144 h 6867525"/>
              <a:gd name="connsiteX65" fmla="*/ 4577144 w 12201525"/>
              <a:gd name="connsiteY65" fmla="*/ 1094423 h 6867525"/>
              <a:gd name="connsiteX66" fmla="*/ 9335 w 12201525"/>
              <a:gd name="connsiteY66" fmla="*/ 23051 h 6867525"/>
              <a:gd name="connsiteX67" fmla="*/ 7144 w 12201525"/>
              <a:gd name="connsiteY67" fmla="*/ 32385 h 6867525"/>
              <a:gd name="connsiteX68" fmla="*/ 4574953 w 12201525"/>
              <a:gd name="connsiteY68" fmla="*/ 1103757 h 6867525"/>
              <a:gd name="connsiteX69" fmla="*/ 4577144 w 12201525"/>
              <a:gd name="connsiteY69" fmla="*/ 1094423 h 6867525"/>
              <a:gd name="connsiteX70" fmla="*/ 4577144 w 12201525"/>
              <a:gd name="connsiteY70" fmla="*/ 1732788 h 6867525"/>
              <a:gd name="connsiteX71" fmla="*/ 9335 w 12201525"/>
              <a:gd name="connsiteY71" fmla="*/ 661511 h 6867525"/>
              <a:gd name="connsiteX72" fmla="*/ 7144 w 12201525"/>
              <a:gd name="connsiteY72" fmla="*/ 670751 h 6867525"/>
              <a:gd name="connsiteX73" fmla="*/ 4574953 w 12201525"/>
              <a:gd name="connsiteY73" fmla="*/ 1742123 h 6867525"/>
              <a:gd name="connsiteX74" fmla="*/ 4577144 w 12201525"/>
              <a:gd name="connsiteY74" fmla="*/ 1732788 h 6867525"/>
              <a:gd name="connsiteX75" fmla="*/ 4577144 w 12201525"/>
              <a:gd name="connsiteY75" fmla="*/ 2371154 h 6867525"/>
              <a:gd name="connsiteX76" fmla="*/ 9335 w 12201525"/>
              <a:gd name="connsiteY76" fmla="*/ 1299877 h 6867525"/>
              <a:gd name="connsiteX77" fmla="*/ 7144 w 12201525"/>
              <a:gd name="connsiteY77" fmla="*/ 1309116 h 6867525"/>
              <a:gd name="connsiteX78" fmla="*/ 4574953 w 12201525"/>
              <a:gd name="connsiteY78" fmla="*/ 2380488 h 6867525"/>
              <a:gd name="connsiteX79" fmla="*/ 4577144 w 12201525"/>
              <a:gd name="connsiteY79" fmla="*/ 2371154 h 6867525"/>
              <a:gd name="connsiteX80" fmla="*/ 4577144 w 12201525"/>
              <a:gd name="connsiteY80" fmla="*/ 3009614 h 6867525"/>
              <a:gd name="connsiteX81" fmla="*/ 9335 w 12201525"/>
              <a:gd name="connsiteY81" fmla="*/ 1938242 h 6867525"/>
              <a:gd name="connsiteX82" fmla="*/ 7144 w 12201525"/>
              <a:gd name="connsiteY82" fmla="*/ 1947482 h 6867525"/>
              <a:gd name="connsiteX83" fmla="*/ 4574953 w 12201525"/>
              <a:gd name="connsiteY83" fmla="*/ 3018854 h 6867525"/>
              <a:gd name="connsiteX84" fmla="*/ 4577144 w 12201525"/>
              <a:gd name="connsiteY84" fmla="*/ 3009614 h 6867525"/>
              <a:gd name="connsiteX85" fmla="*/ 4577144 w 12201525"/>
              <a:gd name="connsiteY85" fmla="*/ 3647980 h 6867525"/>
              <a:gd name="connsiteX86" fmla="*/ 9335 w 12201525"/>
              <a:gd name="connsiteY86" fmla="*/ 2576608 h 6867525"/>
              <a:gd name="connsiteX87" fmla="*/ 7144 w 12201525"/>
              <a:gd name="connsiteY87" fmla="*/ 2585942 h 6867525"/>
              <a:gd name="connsiteX88" fmla="*/ 4574953 w 12201525"/>
              <a:gd name="connsiteY88" fmla="*/ 3657314 h 6867525"/>
              <a:gd name="connsiteX89" fmla="*/ 4577144 w 12201525"/>
              <a:gd name="connsiteY89" fmla="*/ 3647980 h 6867525"/>
              <a:gd name="connsiteX90" fmla="*/ 4577144 w 12201525"/>
              <a:gd name="connsiteY90" fmla="*/ 4286346 h 6867525"/>
              <a:gd name="connsiteX91" fmla="*/ 9335 w 12201525"/>
              <a:gd name="connsiteY91" fmla="*/ 3215069 h 6867525"/>
              <a:gd name="connsiteX92" fmla="*/ 7144 w 12201525"/>
              <a:gd name="connsiteY92" fmla="*/ 3224308 h 6867525"/>
              <a:gd name="connsiteX93" fmla="*/ 4574953 w 12201525"/>
              <a:gd name="connsiteY93" fmla="*/ 4295680 h 6867525"/>
              <a:gd name="connsiteX94" fmla="*/ 4577144 w 12201525"/>
              <a:gd name="connsiteY94" fmla="*/ 4286346 h 6867525"/>
              <a:gd name="connsiteX95" fmla="*/ 4577144 w 12201525"/>
              <a:gd name="connsiteY95" fmla="*/ 4924806 h 6867525"/>
              <a:gd name="connsiteX96" fmla="*/ 9335 w 12201525"/>
              <a:gd name="connsiteY96" fmla="*/ 3853434 h 6867525"/>
              <a:gd name="connsiteX97" fmla="*/ 7144 w 12201525"/>
              <a:gd name="connsiteY97" fmla="*/ 3862673 h 6867525"/>
              <a:gd name="connsiteX98" fmla="*/ 4574953 w 12201525"/>
              <a:gd name="connsiteY98" fmla="*/ 4934046 h 6867525"/>
              <a:gd name="connsiteX99" fmla="*/ 4577144 w 12201525"/>
              <a:gd name="connsiteY99" fmla="*/ 4924806 h 6867525"/>
              <a:gd name="connsiteX100" fmla="*/ 4577144 w 12201525"/>
              <a:gd name="connsiteY100" fmla="*/ 5563172 h 6867525"/>
              <a:gd name="connsiteX101" fmla="*/ 9335 w 12201525"/>
              <a:gd name="connsiteY101" fmla="*/ 4491800 h 6867525"/>
              <a:gd name="connsiteX102" fmla="*/ 7144 w 12201525"/>
              <a:gd name="connsiteY102" fmla="*/ 4501134 h 6867525"/>
              <a:gd name="connsiteX103" fmla="*/ 4574953 w 12201525"/>
              <a:gd name="connsiteY103" fmla="*/ 5572506 h 6867525"/>
              <a:gd name="connsiteX104" fmla="*/ 4577144 w 12201525"/>
              <a:gd name="connsiteY104" fmla="*/ 5563172 h 6867525"/>
              <a:gd name="connsiteX105" fmla="*/ 4577144 w 12201525"/>
              <a:gd name="connsiteY105" fmla="*/ 6201537 h 6867525"/>
              <a:gd name="connsiteX106" fmla="*/ 9335 w 12201525"/>
              <a:gd name="connsiteY106" fmla="*/ 5130260 h 6867525"/>
              <a:gd name="connsiteX107" fmla="*/ 7144 w 12201525"/>
              <a:gd name="connsiteY107" fmla="*/ 5139500 h 6867525"/>
              <a:gd name="connsiteX108" fmla="*/ 4574953 w 12201525"/>
              <a:gd name="connsiteY108" fmla="*/ 6210776 h 6867525"/>
              <a:gd name="connsiteX109" fmla="*/ 4577144 w 12201525"/>
              <a:gd name="connsiteY109" fmla="*/ 6201537 h 6867525"/>
              <a:gd name="connsiteX110" fmla="*/ 4577144 w 12201525"/>
              <a:gd name="connsiteY110" fmla="*/ 6839903 h 6867525"/>
              <a:gd name="connsiteX111" fmla="*/ 9335 w 12201525"/>
              <a:gd name="connsiteY111" fmla="*/ 5768626 h 6867525"/>
              <a:gd name="connsiteX112" fmla="*/ 7144 w 12201525"/>
              <a:gd name="connsiteY112" fmla="*/ 5777865 h 6867525"/>
              <a:gd name="connsiteX113" fmla="*/ 4574953 w 12201525"/>
              <a:gd name="connsiteY113" fmla="*/ 6849237 h 6867525"/>
              <a:gd name="connsiteX114" fmla="*/ 4577144 w 12201525"/>
              <a:gd name="connsiteY114" fmla="*/ 6839903 h 6867525"/>
              <a:gd name="connsiteX115" fmla="*/ 9239 w 12201525"/>
              <a:gd name="connsiteY115" fmla="*/ 6406992 h 6867525"/>
              <a:gd name="connsiteX116" fmla="*/ 8192 w 12201525"/>
              <a:gd name="connsiteY116" fmla="*/ 6411659 h 6867525"/>
              <a:gd name="connsiteX117" fmla="*/ 7144 w 12201525"/>
              <a:gd name="connsiteY117" fmla="*/ 6416326 h 6867525"/>
              <a:gd name="connsiteX118" fmla="*/ 8192 w 12201525"/>
              <a:gd name="connsiteY118" fmla="*/ 6416611 h 6867525"/>
              <a:gd name="connsiteX119" fmla="*/ 1920812 w 12201525"/>
              <a:gd name="connsiteY119" fmla="*/ 6865144 h 6867525"/>
              <a:gd name="connsiteX120" fmla="*/ 1962626 w 12201525"/>
              <a:gd name="connsiteY120" fmla="*/ 6865144 h 6867525"/>
              <a:gd name="connsiteX121" fmla="*/ 9239 w 12201525"/>
              <a:gd name="connsiteY121" fmla="*/ 6406992 h 6867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2201525" h="6867525">
                <a:moveTo>
                  <a:pt x="10087927" y="7144"/>
                </a:moveTo>
                <a:lnTo>
                  <a:pt x="8134541" y="465296"/>
                </a:lnTo>
                <a:lnTo>
                  <a:pt x="8132350" y="455962"/>
                </a:lnTo>
                <a:lnTo>
                  <a:pt x="10046017" y="7144"/>
                </a:lnTo>
                <a:lnTo>
                  <a:pt x="10087927" y="7144"/>
                </a:lnTo>
                <a:close/>
                <a:moveTo>
                  <a:pt x="8132350" y="1094423"/>
                </a:moveTo>
                <a:lnTo>
                  <a:pt x="8134541" y="1103662"/>
                </a:lnTo>
                <a:lnTo>
                  <a:pt x="12200191" y="150114"/>
                </a:lnTo>
                <a:lnTo>
                  <a:pt x="12200191" y="140303"/>
                </a:lnTo>
                <a:lnTo>
                  <a:pt x="8132350" y="1094423"/>
                </a:lnTo>
                <a:close/>
                <a:moveTo>
                  <a:pt x="8132350" y="1732788"/>
                </a:moveTo>
                <a:lnTo>
                  <a:pt x="8134541" y="1742027"/>
                </a:lnTo>
                <a:lnTo>
                  <a:pt x="12200191" y="788480"/>
                </a:lnTo>
                <a:lnTo>
                  <a:pt x="12200191" y="778764"/>
                </a:lnTo>
                <a:lnTo>
                  <a:pt x="8132350" y="1732788"/>
                </a:lnTo>
                <a:close/>
                <a:moveTo>
                  <a:pt x="8132350" y="2371154"/>
                </a:moveTo>
                <a:lnTo>
                  <a:pt x="8134541" y="2380488"/>
                </a:lnTo>
                <a:lnTo>
                  <a:pt x="12200191" y="1426940"/>
                </a:lnTo>
                <a:lnTo>
                  <a:pt x="12200191" y="1417130"/>
                </a:lnTo>
                <a:lnTo>
                  <a:pt x="8132350" y="2371154"/>
                </a:lnTo>
                <a:close/>
                <a:moveTo>
                  <a:pt x="8132350" y="3009614"/>
                </a:moveTo>
                <a:lnTo>
                  <a:pt x="8134541" y="3018854"/>
                </a:lnTo>
                <a:lnTo>
                  <a:pt x="12200191" y="2065306"/>
                </a:lnTo>
                <a:lnTo>
                  <a:pt x="12200191" y="2055495"/>
                </a:lnTo>
                <a:lnTo>
                  <a:pt x="8132350" y="3009614"/>
                </a:lnTo>
                <a:close/>
                <a:moveTo>
                  <a:pt x="8132350" y="3647980"/>
                </a:moveTo>
                <a:lnTo>
                  <a:pt x="8134541" y="3657219"/>
                </a:lnTo>
                <a:lnTo>
                  <a:pt x="12200191" y="2703671"/>
                </a:lnTo>
                <a:lnTo>
                  <a:pt x="12200191" y="2693861"/>
                </a:lnTo>
                <a:lnTo>
                  <a:pt x="8132350" y="3647980"/>
                </a:lnTo>
                <a:close/>
                <a:moveTo>
                  <a:pt x="8132350" y="4286346"/>
                </a:moveTo>
                <a:lnTo>
                  <a:pt x="8134541" y="4295680"/>
                </a:lnTo>
                <a:lnTo>
                  <a:pt x="12200191" y="3342132"/>
                </a:lnTo>
                <a:lnTo>
                  <a:pt x="12200191" y="3332321"/>
                </a:lnTo>
                <a:lnTo>
                  <a:pt x="8132350" y="4286346"/>
                </a:lnTo>
                <a:close/>
                <a:moveTo>
                  <a:pt x="8132350" y="4924806"/>
                </a:moveTo>
                <a:lnTo>
                  <a:pt x="8134541" y="4934046"/>
                </a:lnTo>
                <a:lnTo>
                  <a:pt x="12200191" y="3980498"/>
                </a:lnTo>
                <a:lnTo>
                  <a:pt x="12200191" y="3970687"/>
                </a:lnTo>
                <a:lnTo>
                  <a:pt x="8132350" y="4924806"/>
                </a:lnTo>
                <a:close/>
                <a:moveTo>
                  <a:pt x="8132350" y="5563172"/>
                </a:moveTo>
                <a:lnTo>
                  <a:pt x="8134541" y="5572411"/>
                </a:lnTo>
                <a:lnTo>
                  <a:pt x="12200191" y="4618863"/>
                </a:lnTo>
                <a:lnTo>
                  <a:pt x="12200191" y="4609053"/>
                </a:lnTo>
                <a:lnTo>
                  <a:pt x="8132350" y="5563172"/>
                </a:lnTo>
                <a:close/>
                <a:moveTo>
                  <a:pt x="8132350" y="6201537"/>
                </a:moveTo>
                <a:lnTo>
                  <a:pt x="8134541" y="6210776"/>
                </a:lnTo>
                <a:lnTo>
                  <a:pt x="12200191" y="5257229"/>
                </a:lnTo>
                <a:lnTo>
                  <a:pt x="12200191" y="5247513"/>
                </a:lnTo>
                <a:lnTo>
                  <a:pt x="8132350" y="6201537"/>
                </a:lnTo>
                <a:close/>
                <a:moveTo>
                  <a:pt x="8132350" y="6839903"/>
                </a:moveTo>
                <a:lnTo>
                  <a:pt x="8134541" y="6849237"/>
                </a:lnTo>
                <a:lnTo>
                  <a:pt x="12200191" y="5895689"/>
                </a:lnTo>
                <a:lnTo>
                  <a:pt x="12200191" y="5885879"/>
                </a:lnTo>
                <a:lnTo>
                  <a:pt x="8132350" y="6839903"/>
                </a:lnTo>
                <a:close/>
                <a:moveTo>
                  <a:pt x="10746867" y="6865144"/>
                </a:moveTo>
                <a:lnTo>
                  <a:pt x="10788682" y="6865144"/>
                </a:lnTo>
                <a:lnTo>
                  <a:pt x="12200191" y="6534055"/>
                </a:lnTo>
                <a:lnTo>
                  <a:pt x="12200191" y="6524244"/>
                </a:lnTo>
                <a:lnTo>
                  <a:pt x="10746867" y="6865144"/>
                </a:lnTo>
                <a:close/>
                <a:moveTo>
                  <a:pt x="2663381" y="7144"/>
                </a:moveTo>
                <a:lnTo>
                  <a:pt x="2621661" y="7144"/>
                </a:lnTo>
                <a:lnTo>
                  <a:pt x="4574953" y="465296"/>
                </a:lnTo>
                <a:lnTo>
                  <a:pt x="4577144" y="455962"/>
                </a:lnTo>
                <a:lnTo>
                  <a:pt x="2663381" y="7144"/>
                </a:lnTo>
                <a:close/>
                <a:moveTo>
                  <a:pt x="4577144" y="1094423"/>
                </a:moveTo>
                <a:lnTo>
                  <a:pt x="9335" y="23051"/>
                </a:lnTo>
                <a:lnTo>
                  <a:pt x="7144" y="32385"/>
                </a:lnTo>
                <a:lnTo>
                  <a:pt x="4574953" y="1103757"/>
                </a:lnTo>
                <a:lnTo>
                  <a:pt x="4577144" y="1094423"/>
                </a:lnTo>
                <a:close/>
                <a:moveTo>
                  <a:pt x="4577144" y="1732788"/>
                </a:moveTo>
                <a:lnTo>
                  <a:pt x="9335" y="661511"/>
                </a:lnTo>
                <a:lnTo>
                  <a:pt x="7144" y="670751"/>
                </a:lnTo>
                <a:lnTo>
                  <a:pt x="4574953" y="1742123"/>
                </a:lnTo>
                <a:lnTo>
                  <a:pt x="4577144" y="1732788"/>
                </a:lnTo>
                <a:close/>
                <a:moveTo>
                  <a:pt x="4577144" y="2371154"/>
                </a:moveTo>
                <a:lnTo>
                  <a:pt x="9335" y="1299877"/>
                </a:lnTo>
                <a:lnTo>
                  <a:pt x="7144" y="1309116"/>
                </a:lnTo>
                <a:lnTo>
                  <a:pt x="4574953" y="2380488"/>
                </a:lnTo>
                <a:lnTo>
                  <a:pt x="4577144" y="2371154"/>
                </a:lnTo>
                <a:close/>
                <a:moveTo>
                  <a:pt x="4577144" y="3009614"/>
                </a:moveTo>
                <a:lnTo>
                  <a:pt x="9335" y="1938242"/>
                </a:lnTo>
                <a:lnTo>
                  <a:pt x="7144" y="1947482"/>
                </a:lnTo>
                <a:lnTo>
                  <a:pt x="4574953" y="3018854"/>
                </a:lnTo>
                <a:lnTo>
                  <a:pt x="4577144" y="3009614"/>
                </a:lnTo>
                <a:close/>
                <a:moveTo>
                  <a:pt x="4577144" y="3647980"/>
                </a:moveTo>
                <a:lnTo>
                  <a:pt x="9335" y="2576608"/>
                </a:lnTo>
                <a:lnTo>
                  <a:pt x="7144" y="2585942"/>
                </a:lnTo>
                <a:lnTo>
                  <a:pt x="4574953" y="3657314"/>
                </a:lnTo>
                <a:lnTo>
                  <a:pt x="4577144" y="3647980"/>
                </a:lnTo>
                <a:close/>
                <a:moveTo>
                  <a:pt x="4577144" y="4286346"/>
                </a:moveTo>
                <a:lnTo>
                  <a:pt x="9335" y="3215069"/>
                </a:lnTo>
                <a:lnTo>
                  <a:pt x="7144" y="3224308"/>
                </a:lnTo>
                <a:lnTo>
                  <a:pt x="4574953" y="4295680"/>
                </a:lnTo>
                <a:lnTo>
                  <a:pt x="4577144" y="4286346"/>
                </a:lnTo>
                <a:close/>
                <a:moveTo>
                  <a:pt x="4577144" y="4924806"/>
                </a:moveTo>
                <a:lnTo>
                  <a:pt x="9335" y="3853434"/>
                </a:lnTo>
                <a:lnTo>
                  <a:pt x="7144" y="3862673"/>
                </a:lnTo>
                <a:lnTo>
                  <a:pt x="4574953" y="4934046"/>
                </a:lnTo>
                <a:lnTo>
                  <a:pt x="4577144" y="4924806"/>
                </a:lnTo>
                <a:close/>
                <a:moveTo>
                  <a:pt x="4577144" y="5563172"/>
                </a:moveTo>
                <a:lnTo>
                  <a:pt x="9335" y="4491800"/>
                </a:lnTo>
                <a:lnTo>
                  <a:pt x="7144" y="4501134"/>
                </a:lnTo>
                <a:lnTo>
                  <a:pt x="4574953" y="5572506"/>
                </a:lnTo>
                <a:lnTo>
                  <a:pt x="4577144" y="5563172"/>
                </a:lnTo>
                <a:close/>
                <a:moveTo>
                  <a:pt x="4577144" y="6201537"/>
                </a:moveTo>
                <a:lnTo>
                  <a:pt x="9335" y="5130260"/>
                </a:lnTo>
                <a:lnTo>
                  <a:pt x="7144" y="5139500"/>
                </a:lnTo>
                <a:lnTo>
                  <a:pt x="4574953" y="6210776"/>
                </a:lnTo>
                <a:lnTo>
                  <a:pt x="4577144" y="6201537"/>
                </a:lnTo>
                <a:close/>
                <a:moveTo>
                  <a:pt x="4577144" y="6839903"/>
                </a:moveTo>
                <a:lnTo>
                  <a:pt x="9335" y="5768626"/>
                </a:lnTo>
                <a:lnTo>
                  <a:pt x="7144" y="5777865"/>
                </a:lnTo>
                <a:lnTo>
                  <a:pt x="4574953" y="6849237"/>
                </a:lnTo>
                <a:lnTo>
                  <a:pt x="4577144" y="6839903"/>
                </a:lnTo>
                <a:close/>
                <a:moveTo>
                  <a:pt x="9239" y="6406992"/>
                </a:moveTo>
                <a:lnTo>
                  <a:pt x="8192" y="6411659"/>
                </a:lnTo>
                <a:lnTo>
                  <a:pt x="7144" y="6416326"/>
                </a:lnTo>
                <a:lnTo>
                  <a:pt x="8192" y="6416611"/>
                </a:lnTo>
                <a:lnTo>
                  <a:pt x="1920812" y="6865144"/>
                </a:lnTo>
                <a:lnTo>
                  <a:pt x="1962626" y="6865144"/>
                </a:lnTo>
                <a:lnTo>
                  <a:pt x="9239" y="6406992"/>
                </a:lnTo>
                <a:close/>
              </a:path>
            </a:pathLst>
          </a:custGeom>
          <a:solidFill>
            <a:srgbClr val="EFEFE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xmlns="" id="{4E6867A9-4783-46CB-889C-607E0C952DB7}"/>
              </a:ext>
            </a:extLst>
          </p:cNvPr>
          <p:cNvSpPr/>
          <p:nvPr/>
        </p:nvSpPr>
        <p:spPr>
          <a:xfrm>
            <a:off x="3820192" y="5498878"/>
            <a:ext cx="4552950" cy="1362075"/>
          </a:xfrm>
          <a:custGeom>
            <a:avLst/>
            <a:gdLst>
              <a:gd name="connsiteX0" fmla="*/ 7144 w 4552950"/>
              <a:gd name="connsiteY0" fmla="*/ 1359122 h 1362075"/>
              <a:gd name="connsiteX1" fmla="*/ 7144 w 4552950"/>
              <a:gd name="connsiteY1" fmla="*/ 1359122 h 1362075"/>
              <a:gd name="connsiteX2" fmla="*/ 1359122 w 4552950"/>
              <a:gd name="connsiteY2" fmla="*/ 7144 h 1362075"/>
              <a:gd name="connsiteX3" fmla="*/ 3194685 w 4552950"/>
              <a:gd name="connsiteY3" fmla="*/ 7144 h 1362075"/>
              <a:gd name="connsiteX4" fmla="*/ 4546663 w 4552950"/>
              <a:gd name="connsiteY4" fmla="*/ 1359122 h 1362075"/>
              <a:gd name="connsiteX5" fmla="*/ 4546663 w 4552950"/>
              <a:gd name="connsiteY5" fmla="*/ 1359122 h 1362075"/>
              <a:gd name="connsiteX6" fmla="*/ 7144 w 4552950"/>
              <a:gd name="connsiteY6" fmla="*/ 1359122 h 1362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52950" h="1362075">
                <a:moveTo>
                  <a:pt x="7144" y="1359122"/>
                </a:moveTo>
                <a:lnTo>
                  <a:pt x="7144" y="1359122"/>
                </a:lnTo>
                <a:cubicBezTo>
                  <a:pt x="7144" y="612457"/>
                  <a:pt x="612457" y="7144"/>
                  <a:pt x="1359122" y="7144"/>
                </a:cubicBezTo>
                <a:lnTo>
                  <a:pt x="3194685" y="7144"/>
                </a:lnTo>
                <a:cubicBezTo>
                  <a:pt x="3941350" y="7144"/>
                  <a:pt x="4546663" y="612457"/>
                  <a:pt x="4546663" y="1359122"/>
                </a:cubicBezTo>
                <a:lnTo>
                  <a:pt x="4546663" y="1359122"/>
                </a:lnTo>
                <a:lnTo>
                  <a:pt x="7144" y="1359122"/>
                </a:lnTo>
                <a:close/>
              </a:path>
            </a:pathLst>
          </a:custGeom>
          <a:solidFill>
            <a:srgbClr val="0A193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F5CD2FE6-76B4-43EB-A996-22126A3876DE}"/>
              </a:ext>
            </a:extLst>
          </p:cNvPr>
          <p:cNvSpPr/>
          <p:nvPr/>
        </p:nvSpPr>
        <p:spPr>
          <a:xfrm>
            <a:off x="3820192" y="-7144"/>
            <a:ext cx="4552950" cy="1362075"/>
          </a:xfrm>
          <a:custGeom>
            <a:avLst/>
            <a:gdLst>
              <a:gd name="connsiteX0" fmla="*/ 4546663 w 4552950"/>
              <a:gd name="connsiteY0" fmla="*/ 7144 h 1362075"/>
              <a:gd name="connsiteX1" fmla="*/ 4546663 w 4552950"/>
              <a:gd name="connsiteY1" fmla="*/ 7144 h 1362075"/>
              <a:gd name="connsiteX2" fmla="*/ 3194685 w 4552950"/>
              <a:gd name="connsiteY2" fmla="*/ 1359122 h 1362075"/>
              <a:gd name="connsiteX3" fmla="*/ 1359122 w 4552950"/>
              <a:gd name="connsiteY3" fmla="*/ 1359122 h 1362075"/>
              <a:gd name="connsiteX4" fmla="*/ 7144 w 4552950"/>
              <a:gd name="connsiteY4" fmla="*/ 7144 h 1362075"/>
              <a:gd name="connsiteX5" fmla="*/ 7144 w 4552950"/>
              <a:gd name="connsiteY5" fmla="*/ 7144 h 1362075"/>
              <a:gd name="connsiteX6" fmla="*/ 4546663 w 4552950"/>
              <a:gd name="connsiteY6" fmla="*/ 7144 h 1362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52950" h="1362075">
                <a:moveTo>
                  <a:pt x="4546663" y="7144"/>
                </a:moveTo>
                <a:lnTo>
                  <a:pt x="4546663" y="7144"/>
                </a:lnTo>
                <a:cubicBezTo>
                  <a:pt x="4546663" y="753809"/>
                  <a:pt x="3941350" y="1359122"/>
                  <a:pt x="3194685" y="1359122"/>
                </a:cubicBezTo>
                <a:lnTo>
                  <a:pt x="1359122" y="1359122"/>
                </a:lnTo>
                <a:cubicBezTo>
                  <a:pt x="612457" y="1359122"/>
                  <a:pt x="7144" y="753809"/>
                  <a:pt x="7144" y="7144"/>
                </a:cubicBezTo>
                <a:lnTo>
                  <a:pt x="7144" y="7144"/>
                </a:lnTo>
                <a:lnTo>
                  <a:pt x="4546663" y="7144"/>
                </a:lnTo>
                <a:close/>
              </a:path>
            </a:pathLst>
          </a:custGeom>
          <a:solidFill>
            <a:srgbClr val="185ADB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8F1558E7-D06E-4C9E-B7A8-04BF819976E0}"/>
              </a:ext>
            </a:extLst>
          </p:cNvPr>
          <p:cNvGrpSpPr/>
          <p:nvPr/>
        </p:nvGrpSpPr>
        <p:grpSpPr>
          <a:xfrm>
            <a:off x="3543490" y="2436876"/>
            <a:ext cx="5105400" cy="1323975"/>
            <a:chOff x="3543490" y="2436876"/>
            <a:chExt cx="5105400" cy="1323975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xmlns="" id="{DBB7095D-DF89-40FE-9A5D-2C1BFC877382}"/>
                </a:ext>
              </a:extLst>
            </p:cNvPr>
            <p:cNvSpPr/>
            <p:nvPr/>
          </p:nvSpPr>
          <p:spPr>
            <a:xfrm>
              <a:off x="3543490" y="2436876"/>
              <a:ext cx="5105400" cy="1323975"/>
            </a:xfrm>
            <a:custGeom>
              <a:avLst/>
              <a:gdLst>
                <a:gd name="connsiteX0" fmla="*/ 5004721 w 5105400"/>
                <a:gd name="connsiteY0" fmla="*/ 1317403 h 1323975"/>
                <a:gd name="connsiteX1" fmla="*/ 102394 w 5105400"/>
                <a:gd name="connsiteY1" fmla="*/ 1317403 h 1323975"/>
                <a:gd name="connsiteX2" fmla="*/ 7144 w 5105400"/>
                <a:gd name="connsiteY2" fmla="*/ 1222153 h 1323975"/>
                <a:gd name="connsiteX3" fmla="*/ 7144 w 5105400"/>
                <a:gd name="connsiteY3" fmla="*/ 102394 h 1323975"/>
                <a:gd name="connsiteX4" fmla="*/ 102394 w 5105400"/>
                <a:gd name="connsiteY4" fmla="*/ 7144 h 1323975"/>
                <a:gd name="connsiteX5" fmla="*/ 5004721 w 5105400"/>
                <a:gd name="connsiteY5" fmla="*/ 7144 h 1323975"/>
                <a:gd name="connsiteX6" fmla="*/ 5099971 w 5105400"/>
                <a:gd name="connsiteY6" fmla="*/ 102394 h 1323975"/>
                <a:gd name="connsiteX7" fmla="*/ 5099971 w 5105400"/>
                <a:gd name="connsiteY7" fmla="*/ 1222153 h 1323975"/>
                <a:gd name="connsiteX8" fmla="*/ 5004721 w 5105400"/>
                <a:gd name="connsiteY8" fmla="*/ 1317403 h 1323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105400" h="1323975">
                  <a:moveTo>
                    <a:pt x="5004721" y="1317403"/>
                  </a:moveTo>
                  <a:lnTo>
                    <a:pt x="102394" y="1317403"/>
                  </a:lnTo>
                  <a:cubicBezTo>
                    <a:pt x="49816" y="1317403"/>
                    <a:pt x="7144" y="1274731"/>
                    <a:pt x="7144" y="1222153"/>
                  </a:cubicBezTo>
                  <a:lnTo>
                    <a:pt x="7144" y="102394"/>
                  </a:lnTo>
                  <a:cubicBezTo>
                    <a:pt x="7144" y="49816"/>
                    <a:pt x="49816" y="7144"/>
                    <a:pt x="102394" y="7144"/>
                  </a:cubicBezTo>
                  <a:lnTo>
                    <a:pt x="5004721" y="7144"/>
                  </a:lnTo>
                  <a:cubicBezTo>
                    <a:pt x="5057299" y="7144"/>
                    <a:pt x="5099971" y="49816"/>
                    <a:pt x="5099971" y="102394"/>
                  </a:cubicBezTo>
                  <a:lnTo>
                    <a:pt x="5099971" y="1222153"/>
                  </a:lnTo>
                  <a:cubicBezTo>
                    <a:pt x="5099971" y="1274826"/>
                    <a:pt x="5057394" y="1317403"/>
                    <a:pt x="5004721" y="1317403"/>
                  </a:cubicBezTo>
                  <a:close/>
                </a:path>
              </a:pathLst>
            </a:custGeom>
            <a:solidFill>
              <a:srgbClr val="0A193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xmlns="" id="{93B49959-5514-4078-BEF2-9B0C9EBCEB11}"/>
                </a:ext>
              </a:extLst>
            </p:cNvPr>
            <p:cNvGrpSpPr/>
            <p:nvPr/>
          </p:nvGrpSpPr>
          <p:grpSpPr>
            <a:xfrm>
              <a:off x="7502557" y="2701734"/>
              <a:ext cx="638841" cy="590550"/>
              <a:chOff x="7502557" y="2701734"/>
              <a:chExt cx="638841" cy="590550"/>
            </a:xfrm>
          </p:grpSpPr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xmlns="" id="{55850F6A-0F2F-40B1-8B18-8A297D774B8C}"/>
                  </a:ext>
                </a:extLst>
              </p:cNvPr>
              <p:cNvSpPr/>
              <p:nvPr/>
            </p:nvSpPr>
            <p:spPr>
              <a:xfrm>
                <a:off x="7655623" y="2701734"/>
                <a:ext cx="485775" cy="590550"/>
              </a:xfrm>
              <a:custGeom>
                <a:avLst/>
                <a:gdLst>
                  <a:gd name="connsiteX0" fmla="*/ 7430 w 485775"/>
                  <a:gd name="connsiteY0" fmla="*/ 565531 h 590550"/>
                  <a:gd name="connsiteX1" fmla="*/ 11239 w 485775"/>
                  <a:gd name="connsiteY1" fmla="*/ 566484 h 590550"/>
                  <a:gd name="connsiteX2" fmla="*/ 106204 w 485775"/>
                  <a:gd name="connsiteY2" fmla="*/ 581247 h 590550"/>
                  <a:gd name="connsiteX3" fmla="*/ 215646 w 485775"/>
                  <a:gd name="connsiteY3" fmla="*/ 590582 h 590550"/>
                  <a:gd name="connsiteX4" fmla="*/ 309086 w 485775"/>
                  <a:gd name="connsiteY4" fmla="*/ 589820 h 590550"/>
                  <a:gd name="connsiteX5" fmla="*/ 355473 w 485775"/>
                  <a:gd name="connsiteY5" fmla="*/ 583819 h 590550"/>
                  <a:gd name="connsiteX6" fmla="*/ 392049 w 485775"/>
                  <a:gd name="connsiteY6" fmla="*/ 552958 h 590550"/>
                  <a:gd name="connsiteX7" fmla="*/ 396240 w 485775"/>
                  <a:gd name="connsiteY7" fmla="*/ 528765 h 590550"/>
                  <a:gd name="connsiteX8" fmla="*/ 406622 w 485775"/>
                  <a:gd name="connsiteY8" fmla="*/ 512477 h 590550"/>
                  <a:gd name="connsiteX9" fmla="*/ 435673 w 485775"/>
                  <a:gd name="connsiteY9" fmla="*/ 478854 h 590550"/>
                  <a:gd name="connsiteX10" fmla="*/ 433578 w 485775"/>
                  <a:gd name="connsiteY10" fmla="*/ 438182 h 590550"/>
                  <a:gd name="connsiteX11" fmla="*/ 438817 w 485775"/>
                  <a:gd name="connsiteY11" fmla="*/ 417608 h 590550"/>
                  <a:gd name="connsiteX12" fmla="*/ 441674 w 485775"/>
                  <a:gd name="connsiteY12" fmla="*/ 415322 h 590550"/>
                  <a:gd name="connsiteX13" fmla="*/ 474916 w 485775"/>
                  <a:gd name="connsiteY13" fmla="*/ 346456 h 590550"/>
                  <a:gd name="connsiteX14" fmla="*/ 468154 w 485775"/>
                  <a:gd name="connsiteY14" fmla="*/ 314166 h 590550"/>
                  <a:gd name="connsiteX15" fmla="*/ 468535 w 485775"/>
                  <a:gd name="connsiteY15" fmla="*/ 300546 h 590550"/>
                  <a:gd name="connsiteX16" fmla="*/ 480822 w 485775"/>
                  <a:gd name="connsiteY16" fmla="*/ 269970 h 590550"/>
                  <a:gd name="connsiteX17" fmla="*/ 462915 w 485775"/>
                  <a:gd name="connsiteY17" fmla="*/ 218726 h 590550"/>
                  <a:gd name="connsiteX18" fmla="*/ 417100 w 485775"/>
                  <a:gd name="connsiteY18" fmla="*/ 200628 h 590550"/>
                  <a:gd name="connsiteX19" fmla="*/ 330137 w 485775"/>
                  <a:gd name="connsiteY19" fmla="*/ 200343 h 590550"/>
                  <a:gd name="connsiteX20" fmla="*/ 258413 w 485775"/>
                  <a:gd name="connsiteY20" fmla="*/ 216059 h 590550"/>
                  <a:gd name="connsiteX21" fmla="*/ 247459 w 485775"/>
                  <a:gd name="connsiteY21" fmla="*/ 215583 h 590550"/>
                  <a:gd name="connsiteX22" fmla="*/ 241268 w 485775"/>
                  <a:gd name="connsiteY22" fmla="*/ 194532 h 590550"/>
                  <a:gd name="connsiteX23" fmla="*/ 261175 w 485775"/>
                  <a:gd name="connsiteY23" fmla="*/ 140526 h 590550"/>
                  <a:gd name="connsiteX24" fmla="*/ 261938 w 485775"/>
                  <a:gd name="connsiteY24" fmla="*/ 56991 h 590550"/>
                  <a:gd name="connsiteX25" fmla="*/ 246316 w 485775"/>
                  <a:gd name="connsiteY25" fmla="*/ 17558 h 590550"/>
                  <a:gd name="connsiteX26" fmla="*/ 218027 w 485775"/>
                  <a:gd name="connsiteY26" fmla="*/ 9843 h 590550"/>
                  <a:gd name="connsiteX27" fmla="*/ 206502 w 485775"/>
                  <a:gd name="connsiteY27" fmla="*/ 22987 h 590550"/>
                  <a:gd name="connsiteX28" fmla="*/ 182880 w 485775"/>
                  <a:gd name="connsiteY28" fmla="*/ 66707 h 590550"/>
                  <a:gd name="connsiteX29" fmla="*/ 121444 w 485775"/>
                  <a:gd name="connsiteY29" fmla="*/ 166434 h 590550"/>
                  <a:gd name="connsiteX30" fmla="*/ 51149 w 485775"/>
                  <a:gd name="connsiteY30" fmla="*/ 253301 h 590550"/>
                  <a:gd name="connsiteX31" fmla="*/ 10478 w 485775"/>
                  <a:gd name="connsiteY31" fmla="*/ 281305 h 590550"/>
                  <a:gd name="connsiteX32" fmla="*/ 7334 w 485775"/>
                  <a:gd name="connsiteY32" fmla="*/ 285972 h 590550"/>
                  <a:gd name="connsiteX33" fmla="*/ 7144 w 485775"/>
                  <a:gd name="connsiteY33" fmla="*/ 422275 h 590550"/>
                  <a:gd name="connsiteX34" fmla="*/ 7430 w 485775"/>
                  <a:gd name="connsiteY34" fmla="*/ 494665 h 590550"/>
                  <a:gd name="connsiteX35" fmla="*/ 7430 w 485775"/>
                  <a:gd name="connsiteY35" fmla="*/ 560197 h 590550"/>
                  <a:gd name="connsiteX36" fmla="*/ 7430 w 485775"/>
                  <a:gd name="connsiteY36" fmla="*/ 565531 h 5905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485775" h="590550">
                    <a:moveTo>
                      <a:pt x="7430" y="565531"/>
                    </a:moveTo>
                    <a:cubicBezTo>
                      <a:pt x="8858" y="565912"/>
                      <a:pt x="10001" y="566293"/>
                      <a:pt x="11239" y="566484"/>
                    </a:cubicBezTo>
                    <a:cubicBezTo>
                      <a:pt x="42863" y="571437"/>
                      <a:pt x="74486" y="576675"/>
                      <a:pt x="106204" y="581247"/>
                    </a:cubicBezTo>
                    <a:cubicBezTo>
                      <a:pt x="142494" y="586486"/>
                      <a:pt x="179070" y="589915"/>
                      <a:pt x="215646" y="590582"/>
                    </a:cubicBezTo>
                    <a:cubicBezTo>
                      <a:pt x="246793" y="591058"/>
                      <a:pt x="277939" y="590487"/>
                      <a:pt x="309086" y="589820"/>
                    </a:cubicBezTo>
                    <a:cubicBezTo>
                      <a:pt x="324708" y="589439"/>
                      <a:pt x="340233" y="588010"/>
                      <a:pt x="355473" y="583819"/>
                    </a:cubicBezTo>
                    <a:cubicBezTo>
                      <a:pt x="372523" y="579152"/>
                      <a:pt x="386429" y="570675"/>
                      <a:pt x="392049" y="552958"/>
                    </a:cubicBezTo>
                    <a:cubicBezTo>
                      <a:pt x="394525" y="545243"/>
                      <a:pt x="395478" y="536956"/>
                      <a:pt x="396240" y="528765"/>
                    </a:cubicBezTo>
                    <a:cubicBezTo>
                      <a:pt x="396907" y="521240"/>
                      <a:pt x="399669" y="516001"/>
                      <a:pt x="406622" y="512477"/>
                    </a:cubicBezTo>
                    <a:cubicBezTo>
                      <a:pt x="420814" y="505333"/>
                      <a:pt x="430721" y="494093"/>
                      <a:pt x="435673" y="478854"/>
                    </a:cubicBezTo>
                    <a:cubicBezTo>
                      <a:pt x="440150" y="465138"/>
                      <a:pt x="439388" y="451517"/>
                      <a:pt x="433578" y="438182"/>
                    </a:cubicBezTo>
                    <a:cubicBezTo>
                      <a:pt x="429768" y="429419"/>
                      <a:pt x="431197" y="423704"/>
                      <a:pt x="438817" y="417608"/>
                    </a:cubicBezTo>
                    <a:cubicBezTo>
                      <a:pt x="439769" y="416846"/>
                      <a:pt x="440722" y="416084"/>
                      <a:pt x="441674" y="415322"/>
                    </a:cubicBezTo>
                    <a:cubicBezTo>
                      <a:pt x="463296" y="397510"/>
                      <a:pt x="475012" y="374841"/>
                      <a:pt x="474916" y="346456"/>
                    </a:cubicBezTo>
                    <a:cubicBezTo>
                      <a:pt x="474916" y="335217"/>
                      <a:pt x="472250" y="324549"/>
                      <a:pt x="468154" y="314166"/>
                    </a:cubicBezTo>
                    <a:cubicBezTo>
                      <a:pt x="466344" y="309499"/>
                      <a:pt x="466058" y="304927"/>
                      <a:pt x="468535" y="300546"/>
                    </a:cubicBezTo>
                    <a:cubicBezTo>
                      <a:pt x="473869" y="290830"/>
                      <a:pt x="478346" y="280829"/>
                      <a:pt x="480822" y="269970"/>
                    </a:cubicBezTo>
                    <a:cubicBezTo>
                      <a:pt x="485490" y="249110"/>
                      <a:pt x="479965" y="231870"/>
                      <a:pt x="462915" y="218726"/>
                    </a:cubicBezTo>
                    <a:cubicBezTo>
                      <a:pt x="449389" y="208343"/>
                      <a:pt x="433578" y="203581"/>
                      <a:pt x="417100" y="200628"/>
                    </a:cubicBezTo>
                    <a:cubicBezTo>
                      <a:pt x="388144" y="195390"/>
                      <a:pt x="359093" y="196437"/>
                      <a:pt x="330137" y="200343"/>
                    </a:cubicBezTo>
                    <a:cubicBezTo>
                      <a:pt x="305753" y="203581"/>
                      <a:pt x="282035" y="209296"/>
                      <a:pt x="258413" y="216059"/>
                    </a:cubicBezTo>
                    <a:cubicBezTo>
                      <a:pt x="255080" y="217011"/>
                      <a:pt x="250793" y="216726"/>
                      <a:pt x="247459" y="215583"/>
                    </a:cubicBezTo>
                    <a:cubicBezTo>
                      <a:pt x="239363" y="212630"/>
                      <a:pt x="236697" y="203105"/>
                      <a:pt x="241268" y="194532"/>
                    </a:cubicBezTo>
                    <a:cubicBezTo>
                      <a:pt x="250413" y="177387"/>
                      <a:pt x="256984" y="159385"/>
                      <a:pt x="261175" y="140526"/>
                    </a:cubicBezTo>
                    <a:cubicBezTo>
                      <a:pt x="267462" y="112808"/>
                      <a:pt x="267367" y="84900"/>
                      <a:pt x="261938" y="56991"/>
                    </a:cubicBezTo>
                    <a:cubicBezTo>
                      <a:pt x="259175" y="42894"/>
                      <a:pt x="255080" y="29274"/>
                      <a:pt x="246316" y="17558"/>
                    </a:cubicBezTo>
                    <a:cubicBezTo>
                      <a:pt x="238601" y="7271"/>
                      <a:pt x="228315" y="4413"/>
                      <a:pt x="218027" y="9843"/>
                    </a:cubicBezTo>
                    <a:cubicBezTo>
                      <a:pt x="212598" y="12795"/>
                      <a:pt x="209359" y="17653"/>
                      <a:pt x="206502" y="22987"/>
                    </a:cubicBezTo>
                    <a:cubicBezTo>
                      <a:pt x="198787" y="37656"/>
                      <a:pt x="190976" y="52229"/>
                      <a:pt x="182880" y="66707"/>
                    </a:cubicBezTo>
                    <a:cubicBezTo>
                      <a:pt x="163735" y="100711"/>
                      <a:pt x="143542" y="134239"/>
                      <a:pt x="121444" y="166434"/>
                    </a:cubicBezTo>
                    <a:cubicBezTo>
                      <a:pt x="100299" y="197294"/>
                      <a:pt x="78200" y="227298"/>
                      <a:pt x="51149" y="253301"/>
                    </a:cubicBezTo>
                    <a:cubicBezTo>
                      <a:pt x="39148" y="264827"/>
                      <a:pt x="26289" y="275209"/>
                      <a:pt x="10478" y="281305"/>
                    </a:cubicBezTo>
                    <a:cubicBezTo>
                      <a:pt x="7906" y="282258"/>
                      <a:pt x="7334" y="283591"/>
                      <a:pt x="7334" y="285972"/>
                    </a:cubicBezTo>
                    <a:cubicBezTo>
                      <a:pt x="7334" y="331407"/>
                      <a:pt x="7144" y="376841"/>
                      <a:pt x="7144" y="422275"/>
                    </a:cubicBezTo>
                    <a:cubicBezTo>
                      <a:pt x="7144" y="446373"/>
                      <a:pt x="7334" y="470472"/>
                      <a:pt x="7430" y="494665"/>
                    </a:cubicBezTo>
                    <a:cubicBezTo>
                      <a:pt x="7430" y="516477"/>
                      <a:pt x="7430" y="538385"/>
                      <a:pt x="7430" y="560197"/>
                    </a:cubicBezTo>
                    <a:cubicBezTo>
                      <a:pt x="7430" y="561912"/>
                      <a:pt x="7430" y="563626"/>
                      <a:pt x="7430" y="565531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xmlns="" id="{6FF952C9-0F21-4784-8C8B-0B763F559AA8}"/>
                  </a:ext>
                </a:extLst>
              </p:cNvPr>
              <p:cNvSpPr/>
              <p:nvPr/>
            </p:nvSpPr>
            <p:spPr>
              <a:xfrm>
                <a:off x="7502557" y="2956941"/>
                <a:ext cx="133350" cy="333375"/>
              </a:xfrm>
              <a:custGeom>
                <a:avLst/>
                <a:gdLst>
                  <a:gd name="connsiteX0" fmla="*/ 7144 w 133350"/>
                  <a:gd name="connsiteY0" fmla="*/ 328231 h 333375"/>
                  <a:gd name="connsiteX1" fmla="*/ 131064 w 133350"/>
                  <a:gd name="connsiteY1" fmla="*/ 328231 h 333375"/>
                  <a:gd name="connsiteX2" fmla="*/ 131064 w 133350"/>
                  <a:gd name="connsiteY2" fmla="*/ 7144 h 333375"/>
                  <a:gd name="connsiteX3" fmla="*/ 7144 w 133350"/>
                  <a:gd name="connsiteY3" fmla="*/ 7144 h 333375"/>
                  <a:gd name="connsiteX4" fmla="*/ 7144 w 133350"/>
                  <a:gd name="connsiteY4" fmla="*/ 328231 h 333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3350" h="333375">
                    <a:moveTo>
                      <a:pt x="7144" y="328231"/>
                    </a:moveTo>
                    <a:cubicBezTo>
                      <a:pt x="48578" y="328231"/>
                      <a:pt x="89821" y="328231"/>
                      <a:pt x="131064" y="328231"/>
                    </a:cubicBezTo>
                    <a:cubicBezTo>
                      <a:pt x="131064" y="221075"/>
                      <a:pt x="131064" y="114205"/>
                      <a:pt x="131064" y="7144"/>
                    </a:cubicBezTo>
                    <a:cubicBezTo>
                      <a:pt x="89631" y="7144"/>
                      <a:pt x="48483" y="7144"/>
                      <a:pt x="7144" y="7144"/>
                    </a:cubicBezTo>
                    <a:cubicBezTo>
                      <a:pt x="7144" y="114395"/>
                      <a:pt x="7144" y="221171"/>
                      <a:pt x="7144" y="328231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xmlns="" id="{A01D1509-578B-4351-9798-457B5A115C6E}"/>
                </a:ext>
              </a:extLst>
            </p:cNvPr>
            <p:cNvGrpSpPr/>
            <p:nvPr/>
          </p:nvGrpSpPr>
          <p:grpSpPr>
            <a:xfrm>
              <a:off x="4102354" y="2701734"/>
              <a:ext cx="637762" cy="590550"/>
              <a:chOff x="4102354" y="2701734"/>
              <a:chExt cx="637762" cy="590550"/>
            </a:xfrm>
          </p:grpSpPr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xmlns="" id="{B4B4D09B-5BD7-46A6-B037-F20B9E3463C1}"/>
                  </a:ext>
                </a:extLst>
              </p:cNvPr>
              <p:cNvSpPr/>
              <p:nvPr/>
            </p:nvSpPr>
            <p:spPr>
              <a:xfrm>
                <a:off x="4102354" y="2701734"/>
                <a:ext cx="485775" cy="590550"/>
              </a:xfrm>
              <a:custGeom>
                <a:avLst/>
                <a:gdLst>
                  <a:gd name="connsiteX0" fmla="*/ 482124 w 485775"/>
                  <a:gd name="connsiteY0" fmla="*/ 565531 h 590550"/>
                  <a:gd name="connsiteX1" fmla="*/ 478314 w 485775"/>
                  <a:gd name="connsiteY1" fmla="*/ 566484 h 590550"/>
                  <a:gd name="connsiteX2" fmla="*/ 383349 w 485775"/>
                  <a:gd name="connsiteY2" fmla="*/ 581247 h 590550"/>
                  <a:gd name="connsiteX3" fmla="*/ 273907 w 485775"/>
                  <a:gd name="connsiteY3" fmla="*/ 590582 h 590550"/>
                  <a:gd name="connsiteX4" fmla="*/ 180467 w 485775"/>
                  <a:gd name="connsiteY4" fmla="*/ 589820 h 590550"/>
                  <a:gd name="connsiteX5" fmla="*/ 134080 w 485775"/>
                  <a:gd name="connsiteY5" fmla="*/ 583819 h 590550"/>
                  <a:gd name="connsiteX6" fmla="*/ 97504 w 485775"/>
                  <a:gd name="connsiteY6" fmla="*/ 552958 h 590550"/>
                  <a:gd name="connsiteX7" fmla="*/ 93313 w 485775"/>
                  <a:gd name="connsiteY7" fmla="*/ 528765 h 590550"/>
                  <a:gd name="connsiteX8" fmla="*/ 82931 w 485775"/>
                  <a:gd name="connsiteY8" fmla="*/ 512477 h 590550"/>
                  <a:gd name="connsiteX9" fmla="*/ 53880 w 485775"/>
                  <a:gd name="connsiteY9" fmla="*/ 478854 h 590550"/>
                  <a:gd name="connsiteX10" fmla="*/ 55975 w 485775"/>
                  <a:gd name="connsiteY10" fmla="*/ 438182 h 590550"/>
                  <a:gd name="connsiteX11" fmla="*/ 50736 w 485775"/>
                  <a:gd name="connsiteY11" fmla="*/ 417608 h 590550"/>
                  <a:gd name="connsiteX12" fmla="*/ 47879 w 485775"/>
                  <a:gd name="connsiteY12" fmla="*/ 415322 h 590550"/>
                  <a:gd name="connsiteX13" fmla="*/ 14637 w 485775"/>
                  <a:gd name="connsiteY13" fmla="*/ 346456 h 590550"/>
                  <a:gd name="connsiteX14" fmla="*/ 21399 w 485775"/>
                  <a:gd name="connsiteY14" fmla="*/ 314166 h 590550"/>
                  <a:gd name="connsiteX15" fmla="*/ 21018 w 485775"/>
                  <a:gd name="connsiteY15" fmla="*/ 300546 h 590550"/>
                  <a:gd name="connsiteX16" fmla="*/ 8731 w 485775"/>
                  <a:gd name="connsiteY16" fmla="*/ 269970 h 590550"/>
                  <a:gd name="connsiteX17" fmla="*/ 26638 w 485775"/>
                  <a:gd name="connsiteY17" fmla="*/ 218726 h 590550"/>
                  <a:gd name="connsiteX18" fmla="*/ 72453 w 485775"/>
                  <a:gd name="connsiteY18" fmla="*/ 200628 h 590550"/>
                  <a:gd name="connsiteX19" fmla="*/ 159417 w 485775"/>
                  <a:gd name="connsiteY19" fmla="*/ 200343 h 590550"/>
                  <a:gd name="connsiteX20" fmla="*/ 231140 w 485775"/>
                  <a:gd name="connsiteY20" fmla="*/ 216059 h 590550"/>
                  <a:gd name="connsiteX21" fmla="*/ 242094 w 485775"/>
                  <a:gd name="connsiteY21" fmla="*/ 215583 h 590550"/>
                  <a:gd name="connsiteX22" fmla="*/ 248285 w 485775"/>
                  <a:gd name="connsiteY22" fmla="*/ 194532 h 590550"/>
                  <a:gd name="connsiteX23" fmla="*/ 228378 w 485775"/>
                  <a:gd name="connsiteY23" fmla="*/ 140526 h 590550"/>
                  <a:gd name="connsiteX24" fmla="*/ 227616 w 485775"/>
                  <a:gd name="connsiteY24" fmla="*/ 56991 h 590550"/>
                  <a:gd name="connsiteX25" fmla="*/ 243237 w 485775"/>
                  <a:gd name="connsiteY25" fmla="*/ 17558 h 590550"/>
                  <a:gd name="connsiteX26" fmla="*/ 271526 w 485775"/>
                  <a:gd name="connsiteY26" fmla="*/ 9843 h 590550"/>
                  <a:gd name="connsiteX27" fmla="*/ 283051 w 485775"/>
                  <a:gd name="connsiteY27" fmla="*/ 22987 h 590550"/>
                  <a:gd name="connsiteX28" fmla="*/ 306673 w 485775"/>
                  <a:gd name="connsiteY28" fmla="*/ 66707 h 590550"/>
                  <a:gd name="connsiteX29" fmla="*/ 368109 w 485775"/>
                  <a:gd name="connsiteY29" fmla="*/ 166434 h 590550"/>
                  <a:gd name="connsiteX30" fmla="*/ 438404 w 485775"/>
                  <a:gd name="connsiteY30" fmla="*/ 253301 h 590550"/>
                  <a:gd name="connsiteX31" fmla="*/ 479076 w 485775"/>
                  <a:gd name="connsiteY31" fmla="*/ 281305 h 590550"/>
                  <a:gd name="connsiteX32" fmla="*/ 482219 w 485775"/>
                  <a:gd name="connsiteY32" fmla="*/ 285972 h 590550"/>
                  <a:gd name="connsiteX33" fmla="*/ 482409 w 485775"/>
                  <a:gd name="connsiteY33" fmla="*/ 422275 h 590550"/>
                  <a:gd name="connsiteX34" fmla="*/ 482124 w 485775"/>
                  <a:gd name="connsiteY34" fmla="*/ 494665 h 590550"/>
                  <a:gd name="connsiteX35" fmla="*/ 482124 w 485775"/>
                  <a:gd name="connsiteY35" fmla="*/ 560197 h 590550"/>
                  <a:gd name="connsiteX36" fmla="*/ 482124 w 485775"/>
                  <a:gd name="connsiteY36" fmla="*/ 565531 h 5905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485775" h="590550">
                    <a:moveTo>
                      <a:pt x="482124" y="565531"/>
                    </a:moveTo>
                    <a:cubicBezTo>
                      <a:pt x="480695" y="565912"/>
                      <a:pt x="479552" y="566293"/>
                      <a:pt x="478314" y="566484"/>
                    </a:cubicBezTo>
                    <a:cubicBezTo>
                      <a:pt x="446691" y="571437"/>
                      <a:pt x="415068" y="576675"/>
                      <a:pt x="383349" y="581247"/>
                    </a:cubicBezTo>
                    <a:cubicBezTo>
                      <a:pt x="347059" y="586486"/>
                      <a:pt x="310483" y="589915"/>
                      <a:pt x="273907" y="590582"/>
                    </a:cubicBezTo>
                    <a:cubicBezTo>
                      <a:pt x="242760" y="591058"/>
                      <a:pt x="211614" y="590487"/>
                      <a:pt x="180467" y="589820"/>
                    </a:cubicBezTo>
                    <a:cubicBezTo>
                      <a:pt x="164846" y="589439"/>
                      <a:pt x="149320" y="588010"/>
                      <a:pt x="134080" y="583819"/>
                    </a:cubicBezTo>
                    <a:cubicBezTo>
                      <a:pt x="117031" y="579152"/>
                      <a:pt x="103124" y="570675"/>
                      <a:pt x="97504" y="552958"/>
                    </a:cubicBezTo>
                    <a:cubicBezTo>
                      <a:pt x="95028" y="545243"/>
                      <a:pt x="94075" y="536956"/>
                      <a:pt x="93313" y="528765"/>
                    </a:cubicBezTo>
                    <a:cubicBezTo>
                      <a:pt x="92647" y="521240"/>
                      <a:pt x="89884" y="516001"/>
                      <a:pt x="82931" y="512477"/>
                    </a:cubicBezTo>
                    <a:cubicBezTo>
                      <a:pt x="68739" y="505333"/>
                      <a:pt x="58833" y="494093"/>
                      <a:pt x="53880" y="478854"/>
                    </a:cubicBezTo>
                    <a:cubicBezTo>
                      <a:pt x="49403" y="465138"/>
                      <a:pt x="50165" y="451517"/>
                      <a:pt x="55975" y="438182"/>
                    </a:cubicBezTo>
                    <a:cubicBezTo>
                      <a:pt x="59785" y="429419"/>
                      <a:pt x="58356" y="423704"/>
                      <a:pt x="50736" y="417608"/>
                    </a:cubicBezTo>
                    <a:cubicBezTo>
                      <a:pt x="49784" y="416846"/>
                      <a:pt x="48831" y="416084"/>
                      <a:pt x="47879" y="415322"/>
                    </a:cubicBezTo>
                    <a:cubicBezTo>
                      <a:pt x="26257" y="397510"/>
                      <a:pt x="14541" y="374841"/>
                      <a:pt x="14637" y="346456"/>
                    </a:cubicBezTo>
                    <a:cubicBezTo>
                      <a:pt x="14637" y="335217"/>
                      <a:pt x="17304" y="324549"/>
                      <a:pt x="21399" y="314166"/>
                    </a:cubicBezTo>
                    <a:cubicBezTo>
                      <a:pt x="23209" y="309499"/>
                      <a:pt x="23495" y="304927"/>
                      <a:pt x="21018" y="300546"/>
                    </a:cubicBezTo>
                    <a:cubicBezTo>
                      <a:pt x="15684" y="290830"/>
                      <a:pt x="11208" y="280829"/>
                      <a:pt x="8731" y="269970"/>
                    </a:cubicBezTo>
                    <a:cubicBezTo>
                      <a:pt x="4064" y="249110"/>
                      <a:pt x="9589" y="231870"/>
                      <a:pt x="26638" y="218726"/>
                    </a:cubicBezTo>
                    <a:cubicBezTo>
                      <a:pt x="40164" y="208343"/>
                      <a:pt x="55975" y="203581"/>
                      <a:pt x="72453" y="200628"/>
                    </a:cubicBezTo>
                    <a:cubicBezTo>
                      <a:pt x="101409" y="195390"/>
                      <a:pt x="130461" y="196437"/>
                      <a:pt x="159417" y="200343"/>
                    </a:cubicBezTo>
                    <a:cubicBezTo>
                      <a:pt x="183801" y="203581"/>
                      <a:pt x="207518" y="209296"/>
                      <a:pt x="231140" y="216059"/>
                    </a:cubicBezTo>
                    <a:cubicBezTo>
                      <a:pt x="234474" y="217011"/>
                      <a:pt x="238760" y="216726"/>
                      <a:pt x="242094" y="215583"/>
                    </a:cubicBezTo>
                    <a:cubicBezTo>
                      <a:pt x="250190" y="212630"/>
                      <a:pt x="252857" y="203105"/>
                      <a:pt x="248285" y="194532"/>
                    </a:cubicBezTo>
                    <a:cubicBezTo>
                      <a:pt x="239141" y="177387"/>
                      <a:pt x="232569" y="159385"/>
                      <a:pt x="228378" y="140526"/>
                    </a:cubicBezTo>
                    <a:cubicBezTo>
                      <a:pt x="222091" y="112808"/>
                      <a:pt x="222186" y="84900"/>
                      <a:pt x="227616" y="56991"/>
                    </a:cubicBezTo>
                    <a:cubicBezTo>
                      <a:pt x="230378" y="42894"/>
                      <a:pt x="234474" y="29274"/>
                      <a:pt x="243237" y="17558"/>
                    </a:cubicBezTo>
                    <a:cubicBezTo>
                      <a:pt x="250952" y="7271"/>
                      <a:pt x="261239" y="4413"/>
                      <a:pt x="271526" y="9843"/>
                    </a:cubicBezTo>
                    <a:cubicBezTo>
                      <a:pt x="276955" y="12795"/>
                      <a:pt x="280194" y="17653"/>
                      <a:pt x="283051" y="22987"/>
                    </a:cubicBezTo>
                    <a:cubicBezTo>
                      <a:pt x="290766" y="37656"/>
                      <a:pt x="298577" y="52229"/>
                      <a:pt x="306673" y="66707"/>
                    </a:cubicBezTo>
                    <a:cubicBezTo>
                      <a:pt x="325818" y="100711"/>
                      <a:pt x="346011" y="134239"/>
                      <a:pt x="368109" y="166434"/>
                    </a:cubicBezTo>
                    <a:cubicBezTo>
                      <a:pt x="389255" y="197294"/>
                      <a:pt x="411353" y="227298"/>
                      <a:pt x="438404" y="253301"/>
                    </a:cubicBezTo>
                    <a:cubicBezTo>
                      <a:pt x="450406" y="264827"/>
                      <a:pt x="463264" y="275209"/>
                      <a:pt x="479076" y="281305"/>
                    </a:cubicBezTo>
                    <a:cubicBezTo>
                      <a:pt x="481648" y="282258"/>
                      <a:pt x="482219" y="283591"/>
                      <a:pt x="482219" y="285972"/>
                    </a:cubicBezTo>
                    <a:cubicBezTo>
                      <a:pt x="482219" y="331407"/>
                      <a:pt x="482409" y="376841"/>
                      <a:pt x="482409" y="422275"/>
                    </a:cubicBezTo>
                    <a:cubicBezTo>
                      <a:pt x="482409" y="446373"/>
                      <a:pt x="482219" y="470472"/>
                      <a:pt x="482124" y="494665"/>
                    </a:cubicBezTo>
                    <a:cubicBezTo>
                      <a:pt x="482124" y="516477"/>
                      <a:pt x="482124" y="538385"/>
                      <a:pt x="482124" y="560197"/>
                    </a:cubicBezTo>
                    <a:cubicBezTo>
                      <a:pt x="482124" y="561912"/>
                      <a:pt x="482124" y="563626"/>
                      <a:pt x="482124" y="565531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xmlns="" id="{8406DDD5-A9AA-49BD-A0B0-83BA01C01CBF}"/>
                  </a:ext>
                </a:extLst>
              </p:cNvPr>
              <p:cNvSpPr/>
              <p:nvPr/>
            </p:nvSpPr>
            <p:spPr>
              <a:xfrm>
                <a:off x="4606766" y="2956941"/>
                <a:ext cx="133350" cy="333375"/>
              </a:xfrm>
              <a:custGeom>
                <a:avLst/>
                <a:gdLst>
                  <a:gd name="connsiteX0" fmla="*/ 131064 w 133350"/>
                  <a:gd name="connsiteY0" fmla="*/ 328231 h 333375"/>
                  <a:gd name="connsiteX1" fmla="*/ 7144 w 133350"/>
                  <a:gd name="connsiteY1" fmla="*/ 328231 h 333375"/>
                  <a:gd name="connsiteX2" fmla="*/ 7144 w 133350"/>
                  <a:gd name="connsiteY2" fmla="*/ 7144 h 333375"/>
                  <a:gd name="connsiteX3" fmla="*/ 131064 w 133350"/>
                  <a:gd name="connsiteY3" fmla="*/ 7144 h 333375"/>
                  <a:gd name="connsiteX4" fmla="*/ 131064 w 133350"/>
                  <a:gd name="connsiteY4" fmla="*/ 328231 h 333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3350" h="333375">
                    <a:moveTo>
                      <a:pt x="131064" y="328231"/>
                    </a:moveTo>
                    <a:cubicBezTo>
                      <a:pt x="89630" y="328231"/>
                      <a:pt x="48387" y="328231"/>
                      <a:pt x="7144" y="328231"/>
                    </a:cubicBezTo>
                    <a:cubicBezTo>
                      <a:pt x="7144" y="221075"/>
                      <a:pt x="7144" y="114205"/>
                      <a:pt x="7144" y="7144"/>
                    </a:cubicBezTo>
                    <a:cubicBezTo>
                      <a:pt x="48578" y="7144"/>
                      <a:pt x="89726" y="7144"/>
                      <a:pt x="131064" y="7144"/>
                    </a:cubicBezTo>
                    <a:cubicBezTo>
                      <a:pt x="131064" y="114395"/>
                      <a:pt x="131064" y="221171"/>
                      <a:pt x="131064" y="328231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xmlns="" id="{CD2EEA76-D42C-449A-892F-AE6DB02D343E}"/>
                </a:ext>
              </a:extLst>
            </p:cNvPr>
            <p:cNvSpPr txBox="1"/>
            <p:nvPr/>
          </p:nvSpPr>
          <p:spPr>
            <a:xfrm>
              <a:off x="4694036" y="2739015"/>
              <a:ext cx="279916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  <a:latin typeface="+mj-lt"/>
                </a:rPr>
                <a:t>Thank You</a:t>
              </a:r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F6EBEF51-CCA8-4E36-A754-8B8668D3E6F0}"/>
              </a:ext>
            </a:extLst>
          </p:cNvPr>
          <p:cNvSpPr/>
          <p:nvPr/>
        </p:nvSpPr>
        <p:spPr>
          <a:xfrm>
            <a:off x="2991170" y="4025709"/>
            <a:ext cx="62048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2400" b="1" dirty="0" smtClean="0">
                <a:solidFill>
                  <a:schemeClr val="accent2"/>
                </a:solidFill>
                <a:cs typeface="2  Badr" panose="00000400000000000000" pitchFamily="2" charset="-78"/>
              </a:rPr>
              <a:t>ارائه دهنده:گلاره خادمی کیا ، کارشناس ارشد کتابداری و اطلاع رسانی پزشکی</a:t>
            </a:r>
            <a:endParaRPr lang="en-US" sz="2400" b="1" dirty="0">
              <a:solidFill>
                <a:schemeClr val="accent2"/>
              </a:solidFill>
              <a:cs typeface="2  Badr" panose="00000400000000000000" pitchFamily="2" charset="-78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83E7E-9DFE-4A1E-AEC2-D2E19E891C2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967145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Ppt Template">
      <a:dk1>
        <a:sysClr val="windowText" lastClr="000000"/>
      </a:dk1>
      <a:lt1>
        <a:sysClr val="window" lastClr="FFFFFF"/>
      </a:lt1>
      <a:dk2>
        <a:srgbClr val="7F7F7F"/>
      </a:dk2>
      <a:lt2>
        <a:srgbClr val="F2F2F2"/>
      </a:lt2>
      <a:accent1>
        <a:srgbClr val="0A1931"/>
      </a:accent1>
      <a:accent2>
        <a:srgbClr val="185ADB"/>
      </a:accent2>
      <a:accent3>
        <a:srgbClr val="FFC947"/>
      </a:accent3>
      <a:accent4>
        <a:srgbClr val="EFEFEF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Quicksand">
      <a:majorFont>
        <a:latin typeface="quicksand"/>
        <a:ea typeface=""/>
        <a:cs typeface=""/>
      </a:majorFont>
      <a:minorFont>
        <a:latin typeface="quicks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2667</TotalTime>
  <Words>759</Words>
  <Application>Microsoft Office PowerPoint</Application>
  <PresentationFormat>Custom</PresentationFormat>
  <Paragraphs>66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Raiyan Siyam</dc:creator>
  <cp:lastModifiedBy>as</cp:lastModifiedBy>
  <cp:revision>131</cp:revision>
  <dcterms:created xsi:type="dcterms:W3CDTF">2021-07-11T18:19:19Z</dcterms:created>
  <dcterms:modified xsi:type="dcterms:W3CDTF">2026-02-23T06:06:00Z</dcterms:modified>
</cp:coreProperties>
</file>